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701675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424" autoAdjust="0"/>
  </p:normalViewPr>
  <p:slideViewPr>
    <p:cSldViewPr snapToGrid="0">
      <p:cViewPr>
        <p:scale>
          <a:sx n="100" d="100"/>
          <a:sy n="100" d="100"/>
        </p:scale>
        <p:origin x="8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85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0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5100" y="0"/>
            <a:ext cx="30400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F6E63-123E-47AE-8F15-A9AB97AC78D3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1163638"/>
            <a:ext cx="453707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340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00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5100" y="8842375"/>
            <a:ext cx="30400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B196C-2730-43F3-98DB-EF4434D33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66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S/N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 Name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Staff in-charge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 (Nsukka Campus)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 (Enugu Campus)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 (</a:t>
            </a:r>
            <a:r>
              <a:rPr lang="en-US" sz="12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Ituku-Ozala</a:t>
            </a:r>
            <a:r>
              <a:rPr lang="en-US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 Graduate School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Chidi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Okpala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- 08037469871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Favour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Nwachokor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Chidimma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Eze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Chidiebere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Ohale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08038871747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Faculty ICT Reps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Laz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Ekeke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08037764947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Ukwueze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Kelechi,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Ilonze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Amarachukwu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Ikeanyi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Chijioke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Oguanya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Osmond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Nnadi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Celestina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Solomon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Mbakama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Fine and Applied Arts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Laz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Ekeke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08037764947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Oforbike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Amankwe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N/A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CUDIMAC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Ayo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Odubiyi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08038114020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Sunday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Ugwu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N/A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N/A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Sandwich (PALG, Inst. of Edu., etc.)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Uche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Nwamarah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- 08065272241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Oluchi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Ulochukwu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N/A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N/A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Zinox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Project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Charles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Ibenegbu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08030527838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Musa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Jimoh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Arinze Obi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Learning Resource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Victor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Donwa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07034681059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Ebi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Chineme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Eloka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Uzowulu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CCTV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Chinemerem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Igbokwe - 08063695672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Nnamdi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Igwe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Kenechukwu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Library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Ngwoke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- 08035723901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Joshua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Ekere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Chima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Ilo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School of General Studies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Ogochukwu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Ikwuagwu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- 08035826738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Nkiru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Ogbonna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Eloka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Uzowulu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08037087651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Tenece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Chukwuma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Mgboji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08034615603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Ifeanyi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Anene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Kenechukwu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Onodu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UNN Business School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Uche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Ezike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07037597919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N/A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Chidima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590550" algn="l"/>
                <a:tab pos="651510" algn="ctr"/>
              </a:tabLs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N/A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Affiliate Institutions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Chielo Ifeanyi - 08032366433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Uche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Ezike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Chidima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N/A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UNN Bloggers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Chielo Ifeanyi- 08032366433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Elvis-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Ozoadibe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Uche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Ezeoha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N/A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ROAR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Sunday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Ugwu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08133056897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Afolabi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Osonuga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N/A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‘N/A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Laptop Assembly Plant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Anayo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Osuji – 07035007796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N/A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N/A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E-marketing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Chibuzo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Chinyere - 08034200353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Uyanwa</a:t>
            </a: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Mbanefo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Solomon </a:t>
            </a:r>
            <a:r>
              <a:rPr lang="en-US" sz="1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Mbakama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N/A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B196C-2730-43F3-98DB-EF4434D339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14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D571-BB98-4E2A-84F3-36B2CD4656DE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AB4D-4B15-4790-A25E-ABD350CD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92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D571-BB98-4E2A-84F3-36B2CD4656DE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AB4D-4B15-4790-A25E-ABD350CD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9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D571-BB98-4E2A-84F3-36B2CD4656DE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AB4D-4B15-4790-A25E-ABD350CD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2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D571-BB98-4E2A-84F3-36B2CD4656DE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AB4D-4B15-4790-A25E-ABD350CD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4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D571-BB98-4E2A-84F3-36B2CD4656DE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AB4D-4B15-4790-A25E-ABD350CD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7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D571-BB98-4E2A-84F3-36B2CD4656DE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AB4D-4B15-4790-A25E-ABD350CD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65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D571-BB98-4E2A-84F3-36B2CD4656DE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AB4D-4B15-4790-A25E-ABD350CD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82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D571-BB98-4E2A-84F3-36B2CD4656DE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AB4D-4B15-4790-A25E-ABD350CD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94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D571-BB98-4E2A-84F3-36B2CD4656DE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AB4D-4B15-4790-A25E-ABD350CD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56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D571-BB98-4E2A-84F3-36B2CD4656DE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AB4D-4B15-4790-A25E-ABD350CD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2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D571-BB98-4E2A-84F3-36B2CD4656DE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4AB4D-4B15-4790-A25E-ABD350CD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9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6D571-BB98-4E2A-84F3-36B2CD4656DE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4AB4D-4B15-4790-A25E-ABD350CD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51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BE0827-CE53-4B2E-9886-CF8FA3F9DB88}"/>
              </a:ext>
            </a:extLst>
          </p:cNvPr>
          <p:cNvSpPr txBox="1"/>
          <p:nvPr/>
        </p:nvSpPr>
        <p:spPr>
          <a:xfrm>
            <a:off x="3481391" y="-7972"/>
            <a:ext cx="24801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Vice Chancellor’s Office</a:t>
            </a:r>
          </a:p>
          <a:p>
            <a:pPr algn="ct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UNIVERSITY OF NIGERIA, NSUKKA</a:t>
            </a:r>
          </a:p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WEBSITE MANAGEMENT RIGHTS/ROLES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92DB6F2-C484-4E2A-BA12-F625BD7CDB28}"/>
              </a:ext>
            </a:extLst>
          </p:cNvPr>
          <p:cNvCxnSpPr>
            <a:cxnSpLocks/>
          </p:cNvCxnSpPr>
          <p:nvPr/>
        </p:nvCxnSpPr>
        <p:spPr>
          <a:xfrm>
            <a:off x="1719539" y="4435009"/>
            <a:ext cx="6837272" cy="78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B97CB53-FF7E-4F0F-8185-40BF57A00EAF}"/>
              </a:ext>
            </a:extLst>
          </p:cNvPr>
          <p:cNvSpPr txBox="1"/>
          <p:nvPr/>
        </p:nvSpPr>
        <p:spPr>
          <a:xfrm>
            <a:off x="1765340" y="4704792"/>
            <a:ext cx="160492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Academic Depts/Units/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Colleges/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Centres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Subdomain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0EBA2BE-14C6-44D6-9013-E3F873A20CB5}"/>
              </a:ext>
            </a:extLst>
          </p:cNvPr>
          <p:cNvSpPr txBox="1"/>
          <p:nvPr/>
        </p:nvSpPr>
        <p:spPr>
          <a:xfrm>
            <a:off x="3584499" y="4668093"/>
            <a:ext cx="154240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Non-Academic Depts/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Units/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Centres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Subdomain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780F76-B194-48D0-BD46-7A12F160448A}"/>
              </a:ext>
            </a:extLst>
          </p:cNvPr>
          <p:cNvSpPr txBox="1"/>
          <p:nvPr/>
        </p:nvSpPr>
        <p:spPr>
          <a:xfrm>
            <a:off x="6166957" y="4701112"/>
            <a:ext cx="6559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77604AA-8F00-49B0-BF34-A7B6057B82DE}"/>
              </a:ext>
            </a:extLst>
          </p:cNvPr>
          <p:cNvSpPr/>
          <p:nvPr/>
        </p:nvSpPr>
        <p:spPr>
          <a:xfrm>
            <a:off x="860612" y="5456840"/>
            <a:ext cx="2521427" cy="59430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63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7382F3-83C6-495A-8C05-AB91F992A244}"/>
              </a:ext>
            </a:extLst>
          </p:cNvPr>
          <p:cNvSpPr txBox="1"/>
          <p:nvPr/>
        </p:nvSpPr>
        <p:spPr>
          <a:xfrm>
            <a:off x="802611" y="5499055"/>
            <a:ext cx="2620043" cy="417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38" b="1" dirty="0">
                <a:latin typeface="Arial" panose="020B0604020202020204" pitchFamily="34" charset="0"/>
                <a:cs typeface="Arial" panose="020B0604020202020204" pitchFamily="34" charset="0"/>
              </a:rPr>
              <a:t>Faculty: Dean/ICT Rep</a:t>
            </a:r>
          </a:p>
          <a:p>
            <a:pPr algn="ctr"/>
            <a:r>
              <a:rPr lang="en-US" sz="975" dirty="0">
                <a:latin typeface="Arial" panose="020B0604020202020204" pitchFamily="34" charset="0"/>
                <a:cs typeface="Arial" panose="020B0604020202020204" pitchFamily="34" charset="0"/>
              </a:rPr>
              <a:t>Populate/Edit Subdomain &amp; Staff Profile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3D86167-9B99-4B91-A9D1-DEA25962CC19}"/>
              </a:ext>
            </a:extLst>
          </p:cNvPr>
          <p:cNvSpPr/>
          <p:nvPr/>
        </p:nvSpPr>
        <p:spPr>
          <a:xfrm>
            <a:off x="3612494" y="5461052"/>
            <a:ext cx="1482224" cy="9613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63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6C10E30-A844-4775-B99F-F49FF06A7300}"/>
              </a:ext>
            </a:extLst>
          </p:cNvPr>
          <p:cNvSpPr txBox="1"/>
          <p:nvPr/>
        </p:nvSpPr>
        <p:spPr>
          <a:xfrm>
            <a:off x="3680568" y="5645300"/>
            <a:ext cx="1429313" cy="696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Directors/ICT Reps</a:t>
            </a:r>
          </a:p>
          <a:p>
            <a:pPr algn="ctr"/>
            <a:r>
              <a:rPr lang="en-US" sz="975" dirty="0">
                <a:latin typeface="Arial" panose="020B0604020202020204" pitchFamily="34" charset="0"/>
                <a:cs typeface="Arial" panose="020B0604020202020204" pitchFamily="34" charset="0"/>
              </a:rPr>
              <a:t>Populate/Edit the subdomain &amp; Staff Profile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0EF5F39-FC00-44A9-B8C3-5FDDB929E2F4}"/>
              </a:ext>
            </a:extLst>
          </p:cNvPr>
          <p:cNvSpPr txBox="1"/>
          <p:nvPr/>
        </p:nvSpPr>
        <p:spPr>
          <a:xfrm>
            <a:off x="668047" y="4201589"/>
            <a:ext cx="502061" cy="2674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38" b="1" dirty="0">
                <a:latin typeface="Arial" panose="020B0604020202020204" pitchFamily="34" charset="0"/>
                <a:cs typeface="Arial" panose="020B0604020202020204" pitchFamily="34" charset="0"/>
              </a:rPr>
              <a:t>PRO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B819FF5-5879-4F86-8D64-89F5DA9434E8}"/>
              </a:ext>
            </a:extLst>
          </p:cNvPr>
          <p:cNvSpPr/>
          <p:nvPr/>
        </p:nvSpPr>
        <p:spPr>
          <a:xfrm>
            <a:off x="7797124" y="4778708"/>
            <a:ext cx="188705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Affiliate Institutions  to UNN</a:t>
            </a:r>
          </a:p>
          <a:p>
            <a:pPr algn="ctr"/>
            <a:r>
              <a:rPr lang="en-US" sz="1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D7E6D1F-2DF6-473A-937A-D5D35741E028}"/>
              </a:ext>
            </a:extLst>
          </p:cNvPr>
          <p:cNvSpPr/>
          <p:nvPr/>
        </p:nvSpPr>
        <p:spPr>
          <a:xfrm>
            <a:off x="7678486" y="5045411"/>
            <a:ext cx="2099743" cy="1244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indent="-185738">
              <a:lnSpc>
                <a:spcPct val="107000"/>
              </a:lnSpc>
              <a:buFont typeface="+mj-lt"/>
              <a:buAutoNum type="arabicPeriod"/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Backlinks</a:t>
            </a:r>
          </a:p>
          <a:p>
            <a:pPr marL="185738" indent="-185738">
              <a:lnSpc>
                <a:spcPct val="107000"/>
              </a:lnSpc>
              <a:buFont typeface="+mj-lt"/>
              <a:buAutoNum type="arabicPeriod"/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Brief History</a:t>
            </a:r>
          </a:p>
          <a:p>
            <a:pPr marL="185738" indent="-185738">
              <a:lnSpc>
                <a:spcPct val="107000"/>
              </a:lnSpc>
              <a:buFont typeface="+mj-lt"/>
              <a:buAutoNum type="arabicPeriod"/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Principal Officers and Profiles</a:t>
            </a:r>
            <a:endParaRPr lang="en-US" sz="9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5738" indent="-185738">
              <a:lnSpc>
                <a:spcPct val="107000"/>
              </a:lnSpc>
              <a:buFont typeface="+mj-lt"/>
              <a:buAutoNum type="arabicPeriod"/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 of Affiliated </a:t>
            </a:r>
            <a:r>
              <a:rPr lang="en-US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Programmes</a:t>
            </a:r>
            <a:endParaRPr lang="en-US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5738" indent="-185738">
              <a:lnSpc>
                <a:spcPct val="107000"/>
              </a:lnSpc>
              <a:buFont typeface="+mj-lt"/>
              <a:buAutoNum type="arabicPeriod"/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Admission </a:t>
            </a:r>
            <a:r>
              <a:rPr lang="en-US" sz="1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Programmes</a:t>
            </a: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185738" indent="-185738">
              <a:lnSpc>
                <a:spcPct val="107000"/>
              </a:lnSpc>
              <a:buFont typeface="+mj-lt"/>
              <a:buAutoNum type="arabicPeriod"/>
            </a:pPr>
            <a:r>
              <a:rPr lang="en-US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Website Address and Contact Details</a:t>
            </a:r>
            <a:endParaRPr lang="en-US" sz="9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AFF6DF5-1C51-44BF-AAB6-0B63897CB64E}"/>
              </a:ext>
            </a:extLst>
          </p:cNvPr>
          <p:cNvSpPr/>
          <p:nvPr/>
        </p:nvSpPr>
        <p:spPr>
          <a:xfrm>
            <a:off x="5405855" y="5255135"/>
            <a:ext cx="2019453" cy="41729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63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FA1DFA6-AA4A-4683-84D7-4F8F03E5ABB3}"/>
              </a:ext>
            </a:extLst>
          </p:cNvPr>
          <p:cNvSpPr/>
          <p:nvPr/>
        </p:nvSpPr>
        <p:spPr>
          <a:xfrm>
            <a:off x="5891789" y="4993593"/>
            <a:ext cx="133722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UNN Committees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ECA2C49-7DC8-4397-9D47-5B8FCAA0D9BA}"/>
              </a:ext>
            </a:extLst>
          </p:cNvPr>
          <p:cNvSpPr txBox="1"/>
          <p:nvPr/>
        </p:nvSpPr>
        <p:spPr>
          <a:xfrm>
            <a:off x="5344200" y="5313157"/>
            <a:ext cx="2103971" cy="254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6" dirty="0">
                <a:latin typeface="Arial" panose="020B0604020202020204" pitchFamily="34" charset="0"/>
                <a:cs typeface="Arial" panose="020B0604020202020204" pitchFamily="34" charset="0"/>
              </a:rPr>
              <a:t>Access Rights via ICT Teams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EDB951C-8F9F-48B3-B2C0-2929F493B9D0}"/>
              </a:ext>
            </a:extLst>
          </p:cNvPr>
          <p:cNvSpPr/>
          <p:nvPr/>
        </p:nvSpPr>
        <p:spPr>
          <a:xfrm>
            <a:off x="6217968" y="5688076"/>
            <a:ext cx="67197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Tenece</a:t>
            </a: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15DB6327-96E3-453F-88C4-2068E6E03309}"/>
              </a:ext>
            </a:extLst>
          </p:cNvPr>
          <p:cNvSpPr/>
          <p:nvPr/>
        </p:nvSpPr>
        <p:spPr>
          <a:xfrm>
            <a:off x="5405855" y="5935049"/>
            <a:ext cx="2257468" cy="3208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63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81873C3-FF20-4FFD-8FC4-E0AFB876B3BF}"/>
              </a:ext>
            </a:extLst>
          </p:cNvPr>
          <p:cNvSpPr txBox="1"/>
          <p:nvPr/>
        </p:nvSpPr>
        <p:spPr>
          <a:xfrm>
            <a:off x="5582567" y="5994554"/>
            <a:ext cx="2099742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75" dirty="0">
                <a:latin typeface="Arial" panose="020B0604020202020204" pitchFamily="34" charset="0"/>
                <a:cs typeface="Arial" panose="020B0604020202020204" pitchFamily="34" charset="0"/>
              </a:rPr>
              <a:t>Support Services - Website/Portal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C9AA82B-1013-4B97-90F3-B326F1A5079F}"/>
              </a:ext>
            </a:extLst>
          </p:cNvPr>
          <p:cNvSpPr/>
          <p:nvPr/>
        </p:nvSpPr>
        <p:spPr>
          <a:xfrm>
            <a:off x="6196003" y="6244726"/>
            <a:ext cx="7248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Seamfix</a:t>
            </a: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8484488-0B7B-4563-A21E-61DD01AF6115}"/>
              </a:ext>
            </a:extLst>
          </p:cNvPr>
          <p:cNvSpPr/>
          <p:nvPr/>
        </p:nvSpPr>
        <p:spPr>
          <a:xfrm>
            <a:off x="5391821" y="6462563"/>
            <a:ext cx="2257468" cy="3208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63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CCFE94C-790B-4ACF-8997-11CD0C7736C3}"/>
              </a:ext>
            </a:extLst>
          </p:cNvPr>
          <p:cNvCxnSpPr>
            <a:cxnSpLocks/>
          </p:cNvCxnSpPr>
          <p:nvPr/>
        </p:nvCxnSpPr>
        <p:spPr>
          <a:xfrm>
            <a:off x="2619710" y="4442888"/>
            <a:ext cx="4716" cy="264674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BF0F0DCF-4543-4DB2-96EA-95D5B31508E0}"/>
              </a:ext>
            </a:extLst>
          </p:cNvPr>
          <p:cNvSpPr/>
          <p:nvPr/>
        </p:nvSpPr>
        <p:spPr>
          <a:xfrm>
            <a:off x="1739539" y="4693139"/>
            <a:ext cx="1625448" cy="547959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63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F66D8647-3830-4514-856B-DB9FD8E628B2}"/>
              </a:ext>
            </a:extLst>
          </p:cNvPr>
          <p:cNvSpPr/>
          <p:nvPr/>
        </p:nvSpPr>
        <p:spPr>
          <a:xfrm>
            <a:off x="3584499" y="4696781"/>
            <a:ext cx="1542409" cy="519559"/>
          </a:xfrm>
          <a:prstGeom prst="roundRect">
            <a:avLst/>
          </a:prstGeom>
          <a:noFill/>
          <a:ln w="190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63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90EB4F67-E5EE-457B-AD9F-C2C71E89DF94}"/>
              </a:ext>
            </a:extLst>
          </p:cNvPr>
          <p:cNvSpPr/>
          <p:nvPr/>
        </p:nvSpPr>
        <p:spPr>
          <a:xfrm>
            <a:off x="6145508" y="4729002"/>
            <a:ext cx="690119" cy="213547"/>
          </a:xfrm>
          <a:prstGeom prst="round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63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740E1C73-53FD-403E-ACF9-1A9ED16D2664}"/>
              </a:ext>
            </a:extLst>
          </p:cNvPr>
          <p:cNvSpPr/>
          <p:nvPr/>
        </p:nvSpPr>
        <p:spPr>
          <a:xfrm>
            <a:off x="7690780" y="4693142"/>
            <a:ext cx="2075157" cy="347934"/>
          </a:xfrm>
          <a:prstGeom prst="roundRect">
            <a:avLst/>
          </a:prstGeom>
          <a:noFill/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63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6A42DD4-4CF5-4221-94EF-96036FD37B7C}"/>
              </a:ext>
            </a:extLst>
          </p:cNvPr>
          <p:cNvSpPr txBox="1"/>
          <p:nvPr/>
        </p:nvSpPr>
        <p:spPr>
          <a:xfrm>
            <a:off x="254236" y="6136890"/>
            <a:ext cx="37881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Depts/Institutes/Colleges/</a:t>
            </a:r>
            <a:r>
              <a:rPr lang="en-US" sz="900" b="1" dirty="0" err="1">
                <a:latin typeface="Arial" panose="020B0604020202020204" pitchFamily="34" charset="0"/>
                <a:cs typeface="Arial" panose="020B0604020202020204" pitchFamily="34" charset="0"/>
              </a:rPr>
              <a:t>Centres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HODs/Directors/ICT Reps &amp; HTOs</a:t>
            </a:r>
          </a:p>
          <a:p>
            <a:pPr algn="ctr"/>
            <a:endParaRPr lang="en-US" sz="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Populate/Edit Subdomain &amp; Staff Profile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69194186-EEC5-4361-9478-103DFEB85CB8}"/>
              </a:ext>
            </a:extLst>
          </p:cNvPr>
          <p:cNvSpPr/>
          <p:nvPr/>
        </p:nvSpPr>
        <p:spPr>
          <a:xfrm>
            <a:off x="714375" y="6116850"/>
            <a:ext cx="2828681" cy="6545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0A35A7D8-4899-4993-A2E9-BEC3F3039A3F}"/>
              </a:ext>
            </a:extLst>
          </p:cNvPr>
          <p:cNvSpPr/>
          <p:nvPr/>
        </p:nvSpPr>
        <p:spPr>
          <a:xfrm>
            <a:off x="175539" y="4226977"/>
            <a:ext cx="1526499" cy="547959"/>
          </a:xfrm>
          <a:prstGeom prst="round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63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08C1245-1A87-449D-A98C-07D0B213B5BD}"/>
              </a:ext>
            </a:extLst>
          </p:cNvPr>
          <p:cNvSpPr/>
          <p:nvPr/>
        </p:nvSpPr>
        <p:spPr>
          <a:xfrm>
            <a:off x="321283" y="4386146"/>
            <a:ext cx="12542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Upload/Edit News and Notices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8E041A1-A128-4584-97E7-91B11E56847C}"/>
              </a:ext>
            </a:extLst>
          </p:cNvPr>
          <p:cNvSpPr txBox="1"/>
          <p:nvPr/>
        </p:nvSpPr>
        <p:spPr>
          <a:xfrm>
            <a:off x="5565198" y="6489292"/>
            <a:ext cx="2057197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75" dirty="0">
                <a:latin typeface="Arial" panose="020B0604020202020204" pitchFamily="34" charset="0"/>
                <a:cs typeface="Arial" panose="020B0604020202020204" pitchFamily="34" charset="0"/>
              </a:rPr>
              <a:t>Support Services - Alumni Portal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769660FD-8166-470D-BCFA-F2B682E1A995}"/>
              </a:ext>
            </a:extLst>
          </p:cNvPr>
          <p:cNvCxnSpPr>
            <a:cxnSpLocks/>
          </p:cNvCxnSpPr>
          <p:nvPr/>
        </p:nvCxnSpPr>
        <p:spPr>
          <a:xfrm>
            <a:off x="4237833" y="4433924"/>
            <a:ext cx="4716" cy="264674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8FF86853-CED4-4CE4-9501-00E374384290}"/>
              </a:ext>
            </a:extLst>
          </p:cNvPr>
          <p:cNvCxnSpPr>
            <a:cxnSpLocks/>
          </p:cNvCxnSpPr>
          <p:nvPr/>
        </p:nvCxnSpPr>
        <p:spPr>
          <a:xfrm>
            <a:off x="6501420" y="4451012"/>
            <a:ext cx="4716" cy="264674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F1B215BE-42ED-43F8-BB98-30AB2C638260}"/>
              </a:ext>
            </a:extLst>
          </p:cNvPr>
          <p:cNvCxnSpPr>
            <a:cxnSpLocks/>
          </p:cNvCxnSpPr>
          <p:nvPr/>
        </p:nvCxnSpPr>
        <p:spPr>
          <a:xfrm>
            <a:off x="8549851" y="4429443"/>
            <a:ext cx="4716" cy="264674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4">
            <a:extLst>
              <a:ext uri="{FF2B5EF4-FFF2-40B4-BE49-F238E27FC236}">
                <a16:creationId xmlns:a16="http://schemas.microsoft.com/office/drawing/2014/main" id="{F7D8408F-D315-42AF-AD49-7FF53B282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883" y="1052213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4D36177A-785E-4B55-B948-27E2C0E2C1CC}"/>
              </a:ext>
            </a:extLst>
          </p:cNvPr>
          <p:cNvCxnSpPr>
            <a:cxnSpLocks/>
          </p:cNvCxnSpPr>
          <p:nvPr/>
        </p:nvCxnSpPr>
        <p:spPr>
          <a:xfrm>
            <a:off x="2772110" y="5233482"/>
            <a:ext cx="4716" cy="264674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23D620C-F45D-46EF-97DB-4BA8B82D5E96}"/>
              </a:ext>
            </a:extLst>
          </p:cNvPr>
          <p:cNvCxnSpPr>
            <a:cxnSpLocks/>
          </p:cNvCxnSpPr>
          <p:nvPr/>
        </p:nvCxnSpPr>
        <p:spPr>
          <a:xfrm>
            <a:off x="3129301" y="5947868"/>
            <a:ext cx="4716" cy="264674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B9386A5-01F0-435D-89F2-18D7DE461A1E}"/>
              </a:ext>
            </a:extLst>
          </p:cNvPr>
          <p:cNvCxnSpPr>
            <a:cxnSpLocks/>
          </p:cNvCxnSpPr>
          <p:nvPr/>
        </p:nvCxnSpPr>
        <p:spPr>
          <a:xfrm>
            <a:off x="4319929" y="5219185"/>
            <a:ext cx="4716" cy="264674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242583D9-A029-496A-BA1A-946A3F11C990}"/>
              </a:ext>
            </a:extLst>
          </p:cNvPr>
          <p:cNvSpPr/>
          <p:nvPr/>
        </p:nvSpPr>
        <p:spPr>
          <a:xfrm>
            <a:off x="145508" y="4229447"/>
            <a:ext cx="9602690" cy="260407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FFB158C4-7B9D-40A2-B6A4-E23B15F0D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929" y="887763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B9A443-2E2D-492F-AA29-7A13A1591363}"/>
              </a:ext>
            </a:extLst>
          </p:cNvPr>
          <p:cNvSpPr/>
          <p:nvPr/>
        </p:nvSpPr>
        <p:spPr>
          <a:xfrm>
            <a:off x="140065" y="516357"/>
            <a:ext cx="9625872" cy="339982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-Down 10">
            <a:extLst>
              <a:ext uri="{FF2B5EF4-FFF2-40B4-BE49-F238E27FC236}">
                <a16:creationId xmlns:a16="http://schemas.microsoft.com/office/drawing/2014/main" id="{AAA8BC2E-F062-4662-905E-DF203143C6F5}"/>
              </a:ext>
            </a:extLst>
          </p:cNvPr>
          <p:cNvSpPr/>
          <p:nvPr/>
        </p:nvSpPr>
        <p:spPr>
          <a:xfrm>
            <a:off x="4489933" y="3900894"/>
            <a:ext cx="182597" cy="308910"/>
          </a:xfrm>
          <a:prstGeom prst="up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F3DBEA-692E-416F-A698-8E2F5FE2B88B}"/>
              </a:ext>
            </a:extLst>
          </p:cNvPr>
          <p:cNvSpPr/>
          <p:nvPr/>
        </p:nvSpPr>
        <p:spPr>
          <a:xfrm>
            <a:off x="3653176" y="510645"/>
            <a:ext cx="21621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ICT: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FULL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RIGHTS</a:t>
            </a:r>
            <a:endParaRPr lang="en-US" sz="1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76D4892-417B-46B6-BA5E-1A75E6BDE7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764445"/>
              </p:ext>
            </p:extLst>
          </p:nvPr>
        </p:nvGraphicFramePr>
        <p:xfrm>
          <a:off x="183295" y="741611"/>
          <a:ext cx="9567942" cy="3149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515">
                  <a:extLst>
                    <a:ext uri="{9D8B030D-6E8A-4147-A177-3AD203B41FA5}">
                      <a16:colId xmlns:a16="http://schemas.microsoft.com/office/drawing/2014/main" val="2762198897"/>
                    </a:ext>
                  </a:extLst>
                </a:gridCol>
                <a:gridCol w="1784995">
                  <a:extLst>
                    <a:ext uri="{9D8B030D-6E8A-4147-A177-3AD203B41FA5}">
                      <a16:colId xmlns:a16="http://schemas.microsoft.com/office/drawing/2014/main" val="3885381532"/>
                    </a:ext>
                  </a:extLst>
                </a:gridCol>
                <a:gridCol w="1840095">
                  <a:extLst>
                    <a:ext uri="{9D8B030D-6E8A-4147-A177-3AD203B41FA5}">
                      <a16:colId xmlns:a16="http://schemas.microsoft.com/office/drawing/2014/main" val="327450859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4041085509"/>
                    </a:ext>
                  </a:extLst>
                </a:gridCol>
                <a:gridCol w="1750830">
                  <a:extLst>
                    <a:ext uri="{9D8B030D-6E8A-4147-A177-3AD203B41FA5}">
                      <a16:colId xmlns:a16="http://schemas.microsoft.com/office/drawing/2014/main" val="213274202"/>
                    </a:ext>
                  </a:extLst>
                </a:gridCol>
                <a:gridCol w="1866307">
                  <a:extLst>
                    <a:ext uri="{9D8B030D-6E8A-4147-A177-3AD203B41FA5}">
                      <a16:colId xmlns:a16="http://schemas.microsoft.com/office/drawing/2014/main" val="3002790847"/>
                    </a:ext>
                  </a:extLst>
                </a:gridCol>
              </a:tblGrid>
              <a:tr h="1386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S/N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Account 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Staff in-charge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Assistant (Nsukka Campus)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Assistant (Enugu Campus)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Assistant (</a:t>
                      </a:r>
                      <a:r>
                        <a:rPr lang="en-US" sz="850" dirty="0" err="1">
                          <a:effectLst/>
                        </a:rPr>
                        <a:t>Ituku-Ozala</a:t>
                      </a:r>
                      <a:r>
                        <a:rPr lang="en-US" sz="85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04452531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Post Graduate School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Chidi Okpala - 08037469871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Favour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Nwachokor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Chidimma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Eze</a:t>
                      </a:r>
                      <a:r>
                        <a:rPr lang="en-US" sz="850" dirty="0">
                          <a:effectLst/>
                        </a:rPr>
                        <a:t> – 08035031029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Chidiebere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Ohale</a:t>
                      </a:r>
                      <a:r>
                        <a:rPr lang="en-US" sz="850" dirty="0">
                          <a:effectLst/>
                        </a:rPr>
                        <a:t> -  08038871747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6626577"/>
                  </a:ext>
                </a:extLst>
              </a:tr>
              <a:tr h="4330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All Faculty ICT Reps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Laz Ekeke – 08037764947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Ukwueze</a:t>
                      </a:r>
                      <a:r>
                        <a:rPr lang="en-US" sz="850" dirty="0">
                          <a:effectLst/>
                        </a:rPr>
                        <a:t> Kelechi, </a:t>
                      </a:r>
                      <a:r>
                        <a:rPr lang="en-US" sz="850" dirty="0" err="1">
                          <a:effectLst/>
                        </a:rPr>
                        <a:t>Ilonze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Amarachukwu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Ikeanyi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Chijioke</a:t>
                      </a:r>
                      <a:r>
                        <a:rPr lang="en-US" sz="850" dirty="0">
                          <a:effectLst/>
                        </a:rPr>
                        <a:t>, </a:t>
                      </a:r>
                      <a:r>
                        <a:rPr lang="en-US" sz="850" dirty="0" err="1">
                          <a:effectLst/>
                        </a:rPr>
                        <a:t>Oguanya</a:t>
                      </a:r>
                      <a:r>
                        <a:rPr lang="en-US" sz="850" dirty="0">
                          <a:effectLst/>
                        </a:rPr>
                        <a:t> Osmond </a:t>
                      </a:r>
                      <a:r>
                        <a:rPr lang="en-US" sz="850" dirty="0" err="1">
                          <a:effectLst/>
                        </a:rPr>
                        <a:t>Nnadi</a:t>
                      </a:r>
                      <a:r>
                        <a:rPr lang="en-US" sz="850" dirty="0">
                          <a:effectLst/>
                        </a:rPr>
                        <a:t> Celestina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Solomon </a:t>
                      </a:r>
                      <a:r>
                        <a:rPr lang="en-US" sz="850" dirty="0" err="1">
                          <a:effectLst/>
                        </a:rPr>
                        <a:t>Mbakama</a:t>
                      </a:r>
                      <a:r>
                        <a:rPr lang="en-US" sz="850" dirty="0">
                          <a:effectLst/>
                        </a:rPr>
                        <a:t> - 08037367152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"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8698172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Fine and Applied Arts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Laz Ekeke – 08037764947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Oforbike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Amankwe</a:t>
                      </a:r>
                      <a:r>
                        <a:rPr lang="en-US" sz="850" dirty="0">
                          <a:effectLst/>
                        </a:rPr>
                        <a:t> – 08033301522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N/A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“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3867153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CUDIMAC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Ayo Odubiyi – 08038114020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Sunday </a:t>
                      </a:r>
                      <a:r>
                        <a:rPr lang="en-US" sz="850" dirty="0" err="1">
                          <a:effectLst/>
                        </a:rPr>
                        <a:t>Ugwu</a:t>
                      </a:r>
                      <a:r>
                        <a:rPr lang="en-US" sz="850" dirty="0">
                          <a:effectLst/>
                        </a:rPr>
                        <a:t> – 08133056897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N/A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N/A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4684335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Sandwich (PALG, Inst. of Edu., etc.)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Uche Nwamarah - 08065272241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Oluchi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Ulochukwu</a:t>
                      </a:r>
                      <a:r>
                        <a:rPr lang="en-US" sz="850" dirty="0">
                          <a:effectLst/>
                        </a:rPr>
                        <a:t> – 07038577094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N/A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N/A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844903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Zinox Project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Charles Ibenegbu – 08030527838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Musa </a:t>
                      </a:r>
                      <a:r>
                        <a:rPr lang="en-US" sz="850" dirty="0" err="1">
                          <a:effectLst/>
                        </a:rPr>
                        <a:t>Jimoh</a:t>
                      </a:r>
                      <a:r>
                        <a:rPr lang="en-US" sz="850" dirty="0">
                          <a:effectLst/>
                        </a:rPr>
                        <a:t> – 08105388518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Arinze Obi – 08064811467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“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6789483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Open Learning Resource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Victor Donwa – 07034681059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Ebi</a:t>
                      </a:r>
                      <a:r>
                        <a:rPr lang="en-US" sz="850" dirty="0">
                          <a:effectLst/>
                        </a:rPr>
                        <a:t>, </a:t>
                      </a:r>
                      <a:r>
                        <a:rPr lang="en-US" sz="850" dirty="0" err="1">
                          <a:effectLst/>
                        </a:rPr>
                        <a:t>Chineme</a:t>
                      </a:r>
                      <a:r>
                        <a:rPr lang="en-US" sz="850" dirty="0">
                          <a:effectLst/>
                        </a:rPr>
                        <a:t> – 09060403407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Eloka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Uzowulu</a:t>
                      </a:r>
                      <a:r>
                        <a:rPr lang="en-US" sz="850" dirty="0">
                          <a:effectLst/>
                        </a:rPr>
                        <a:t> – 08037087651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“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661568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CCTV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Chinemerem Igbokwe - 08063695672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Nnamdi </a:t>
                      </a:r>
                      <a:r>
                        <a:rPr lang="en-US" sz="850" dirty="0" err="1">
                          <a:effectLst/>
                        </a:rPr>
                        <a:t>Igwe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Kenechukwu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Onodu</a:t>
                      </a:r>
                      <a:r>
                        <a:rPr lang="en-US" sz="850" dirty="0">
                          <a:effectLst/>
                        </a:rPr>
                        <a:t> – 09096923498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“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6692256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Library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John Ngwoke - 08035723901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Joshua </a:t>
                      </a:r>
                      <a:r>
                        <a:rPr lang="en-US" sz="850" dirty="0" err="1">
                          <a:effectLst/>
                        </a:rPr>
                        <a:t>Ekere</a:t>
                      </a:r>
                      <a:r>
                        <a:rPr lang="en-US" sz="850" dirty="0">
                          <a:effectLst/>
                        </a:rPr>
                        <a:t> – 08034221759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Chima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Ilo</a:t>
                      </a:r>
                      <a:r>
                        <a:rPr lang="en-US" sz="850" dirty="0">
                          <a:effectLst/>
                        </a:rPr>
                        <a:t> – 07037289070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“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5717780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School of General Studies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Ogochukwu Ikwuagwu - 08035826738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Nkiru</a:t>
                      </a:r>
                      <a:r>
                        <a:rPr lang="en-US" sz="850" dirty="0">
                          <a:effectLst/>
                        </a:rPr>
                        <a:t> Ogbonna – 08032721608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Eloka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Uzowulu</a:t>
                      </a:r>
                      <a:r>
                        <a:rPr lang="en-US" sz="850" dirty="0">
                          <a:effectLst/>
                        </a:rPr>
                        <a:t> – 08037087651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“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4018321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11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Tenece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Chukwuma Mgboji – 08034615603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Ifeanyi </a:t>
                      </a:r>
                      <a:r>
                        <a:rPr lang="en-US" sz="850" dirty="0" err="1">
                          <a:effectLst/>
                        </a:rPr>
                        <a:t>Anene</a:t>
                      </a:r>
                      <a:r>
                        <a:rPr lang="en-US" sz="850" dirty="0">
                          <a:effectLst/>
                        </a:rPr>
                        <a:t> – 08068803296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Kenechukwu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Onodu</a:t>
                      </a:r>
                      <a:r>
                        <a:rPr lang="en-US" sz="850" dirty="0">
                          <a:effectLst/>
                        </a:rPr>
                        <a:t> – 09096923498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“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8221384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12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UNN Business School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Uche Ezike – 07037597919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N/A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Chidima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Anyi</a:t>
                      </a:r>
                      <a:r>
                        <a:rPr lang="en-US" sz="850" dirty="0">
                          <a:effectLst/>
                        </a:rPr>
                        <a:t> – 08063624440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0" algn="l"/>
                          <a:tab pos="651510" algn="ctr"/>
                        </a:tabLst>
                      </a:pPr>
                      <a:r>
                        <a:rPr lang="en-US" sz="850">
                          <a:effectLst/>
                        </a:rPr>
                        <a:t>N/A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1662256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Affiliate Institutions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Chielo Ifeanyi - 08032366433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Uche </a:t>
                      </a:r>
                      <a:r>
                        <a:rPr lang="en-US" sz="850" dirty="0" err="1">
                          <a:effectLst/>
                        </a:rPr>
                        <a:t>Ezike</a:t>
                      </a:r>
                      <a:r>
                        <a:rPr lang="en-US" sz="850" dirty="0">
                          <a:effectLst/>
                        </a:rPr>
                        <a:t> – 07037597919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Chidima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Anyi</a:t>
                      </a:r>
                      <a:r>
                        <a:rPr lang="en-US" sz="850" dirty="0">
                          <a:effectLst/>
                        </a:rPr>
                        <a:t> – 08063624440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N/A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2059107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UNN Bloggers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Chielo Ifeanyi- 08032366433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Elvis-</a:t>
                      </a:r>
                      <a:r>
                        <a:rPr lang="en-US" sz="850" dirty="0" err="1">
                          <a:effectLst/>
                        </a:rPr>
                        <a:t>Ozoadibe</a:t>
                      </a:r>
                      <a:r>
                        <a:rPr lang="en-US" sz="850" dirty="0">
                          <a:effectLst/>
                        </a:rPr>
                        <a:t> – 08064730107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Uche </a:t>
                      </a:r>
                      <a:r>
                        <a:rPr lang="en-US" sz="850" dirty="0" err="1">
                          <a:effectLst/>
                        </a:rPr>
                        <a:t>Ezeoha</a:t>
                      </a:r>
                      <a:r>
                        <a:rPr lang="en-US" sz="850" dirty="0">
                          <a:effectLst/>
                        </a:rPr>
                        <a:t> – 08037744954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N/A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1362273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ROAR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Sunday Ugwu – 08133056897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Afolabi </a:t>
                      </a:r>
                      <a:r>
                        <a:rPr lang="en-US" sz="850" dirty="0" err="1">
                          <a:effectLst/>
                        </a:rPr>
                        <a:t>Osonuga</a:t>
                      </a:r>
                      <a:r>
                        <a:rPr lang="en-US" sz="850" dirty="0">
                          <a:effectLst/>
                        </a:rPr>
                        <a:t> – 09030675388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N/A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‘N/A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8976828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Laptop Assembly Plant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Anayo</a:t>
                      </a:r>
                      <a:r>
                        <a:rPr lang="en-US" sz="850" dirty="0">
                          <a:effectLst/>
                        </a:rPr>
                        <a:t> Osuji – 07035007796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N/A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N/A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9200615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E-marketing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Chibuzo Chinyere - 08034200353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Uyanwa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Mbanefo</a:t>
                      </a:r>
                      <a:r>
                        <a:rPr lang="en-US" sz="850" dirty="0">
                          <a:effectLst/>
                        </a:rPr>
                        <a:t> – 08066196862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Solomon </a:t>
                      </a:r>
                      <a:r>
                        <a:rPr lang="en-US" sz="850" dirty="0" err="1">
                          <a:effectLst/>
                        </a:rPr>
                        <a:t>Mbakama</a:t>
                      </a:r>
                      <a:r>
                        <a:rPr lang="en-US" sz="850" dirty="0">
                          <a:effectLst/>
                        </a:rPr>
                        <a:t> – 08037367152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N/A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2251390"/>
                  </a:ext>
                </a:extLst>
              </a:tr>
              <a:tr h="138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>
                          <a:effectLst/>
                        </a:rPr>
                        <a:t>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Seamfix</a:t>
                      </a:r>
                      <a:endParaRPr lang="en-US" sz="85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Chibuzo</a:t>
                      </a:r>
                      <a:r>
                        <a:rPr lang="en-US" sz="850" dirty="0">
                          <a:effectLst/>
                        </a:rPr>
                        <a:t> Chinyere - 08034200353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Okonkwo </a:t>
                      </a:r>
                      <a:r>
                        <a:rPr lang="en-US" sz="85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Ifeoma</a:t>
                      </a:r>
                      <a:r>
                        <a:rPr lang="en-US" sz="8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07030432315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N/A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4942373"/>
                  </a:ext>
                </a:extLst>
              </a:tr>
              <a:tr h="1863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SAGE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Ojedokun</a:t>
                      </a:r>
                      <a:r>
                        <a:rPr lang="en-US" sz="85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Gbenga – 08034821962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Okoronkwo</a:t>
                      </a:r>
                      <a:r>
                        <a:rPr lang="en-US" sz="85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Israel – 08033539322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5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4859495"/>
                  </a:ext>
                </a:extLst>
              </a:tr>
            </a:tbl>
          </a:graphicData>
        </a:graphic>
      </p:graphicFrame>
      <p:sp>
        <p:nvSpPr>
          <p:cNvPr id="55" name="TextBox 54">
            <a:extLst>
              <a:ext uri="{FF2B5EF4-FFF2-40B4-BE49-F238E27FC236}">
                <a16:creationId xmlns:a16="http://schemas.microsoft.com/office/drawing/2014/main" id="{B3EEC80D-85C8-4C2C-BBAF-581E43E00A9F}"/>
              </a:ext>
            </a:extLst>
          </p:cNvPr>
          <p:cNvSpPr txBox="1"/>
          <p:nvPr/>
        </p:nvSpPr>
        <p:spPr>
          <a:xfrm>
            <a:off x="4691727" y="3935413"/>
            <a:ext cx="18245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Access Rights Structure</a:t>
            </a:r>
          </a:p>
        </p:txBody>
      </p:sp>
    </p:spTree>
    <p:extLst>
      <p:ext uri="{BB962C8B-B14F-4D97-AF65-F5344CB8AC3E}">
        <p14:creationId xmlns:p14="http://schemas.microsoft.com/office/powerpoint/2010/main" val="713534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967</TotalTime>
  <Words>481</Words>
  <Application>Microsoft Office PowerPoint</Application>
  <PresentationFormat>A4 Paper (210x297 mm)</PresentationFormat>
  <Paragraphs>272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LAZ</dc:creator>
  <cp:lastModifiedBy>MR LAZ</cp:lastModifiedBy>
  <cp:revision>63</cp:revision>
  <cp:lastPrinted>2018-04-09T11:19:12Z</cp:lastPrinted>
  <dcterms:created xsi:type="dcterms:W3CDTF">2018-04-05T10:22:13Z</dcterms:created>
  <dcterms:modified xsi:type="dcterms:W3CDTF">2018-04-09T11:20:16Z</dcterms:modified>
</cp:coreProperties>
</file>