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EC2AD0-B2C6-4F8C-BCFF-6273F0C34393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84C1DA-3087-4DD8-9764-98436659EE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6600" dirty="0" smtClean="0">
                <a:latin typeface="BankGothic Md BT" pitchFamily="34" charset="0"/>
              </a:rPr>
              <a:t>Power Point</a:t>
            </a:r>
            <a:endParaRPr lang="en-US" sz="6600" dirty="0">
              <a:latin typeface="BankGothic Md B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Introduction</a:t>
            </a:r>
          </a:p>
          <a:p>
            <a:r>
              <a:rPr lang="en-US" sz="4000" dirty="0" smtClean="0"/>
              <a:t>Power Point is a presentation composed of a set of screens (also called pages or slides) that you present to people in a room or  over the internet.</a:t>
            </a:r>
          </a:p>
          <a:p>
            <a:endParaRPr lang="en-US" sz="40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Purpose of Power Point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The primary purpose of power point is to enable you design, create and edit presentations and printed handouts to your audience.</a:t>
            </a:r>
          </a:p>
          <a:p>
            <a:pPr algn="just"/>
            <a:r>
              <a:rPr lang="en-US" sz="3600" dirty="0" smtClean="0"/>
              <a:t>Wide variety of defined templates are provided by power point to help you produce a good-looking presentation.</a:t>
            </a:r>
            <a:endParaRPr lang="en-US" sz="36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600" dirty="0" smtClean="0"/>
              <a:t>Contd.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u="sng" dirty="0" smtClean="0"/>
              <a:t>Note</a:t>
            </a:r>
            <a:r>
              <a:rPr lang="en-US" sz="4800" dirty="0" smtClean="0"/>
              <a:t>:</a:t>
            </a:r>
          </a:p>
          <a:p>
            <a:r>
              <a:rPr lang="en-US" sz="4800" dirty="0" smtClean="0"/>
              <a:t>The term ‘presentation’  in power point refers to  a collection of slides  or pages  of an individual screen in that presentation.</a:t>
            </a:r>
            <a:endParaRPr lang="en-US" sz="48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Kinds</a:t>
            </a:r>
            <a:r>
              <a:rPr lang="en-US" sz="3600" dirty="0" smtClean="0"/>
              <a:t> of Information Power Point Slides Can Hold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Data:  Text, Chart, Graph, Graphics, etc.</a:t>
            </a:r>
          </a:p>
          <a:p>
            <a:r>
              <a:rPr lang="en-US" sz="3600" dirty="0" smtClean="0"/>
              <a:t>Word Document</a:t>
            </a:r>
          </a:p>
          <a:p>
            <a:r>
              <a:rPr lang="en-US" sz="3600" dirty="0" smtClean="0"/>
              <a:t>Live data from internet, complete web pages</a:t>
            </a:r>
          </a:p>
          <a:p>
            <a:r>
              <a:rPr lang="en-US" sz="3600" dirty="0" smtClean="0"/>
              <a:t>Excel worksheets</a:t>
            </a:r>
          </a:p>
          <a:p>
            <a:r>
              <a:rPr lang="en-US" sz="3600" dirty="0" smtClean="0"/>
              <a:t>Multimedia contents, e.g. Video and sound file</a:t>
            </a:r>
            <a:endParaRPr lang="en-US" sz="36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  Planning Your Power Point Presentation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algn="just"/>
            <a:r>
              <a:rPr lang="en-US" sz="4400" dirty="0" smtClean="0"/>
              <a:t>Tips:  When planning your </a:t>
            </a:r>
            <a:r>
              <a:rPr lang="en-US" sz="3600" dirty="0" smtClean="0"/>
              <a:t>presentation</a:t>
            </a:r>
            <a:r>
              <a:rPr lang="en-US" sz="4400" dirty="0" smtClean="0"/>
              <a:t> think about your target audience; that is the kind of audience you plan to present an information to  determines  the layout, slide showing , etc about your presentation </a:t>
            </a:r>
            <a:endParaRPr lang="en-US" sz="44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Power Point 2007 Window</a:t>
            </a:r>
            <a:endParaRPr lang="en-US" sz="5400" dirty="0"/>
          </a:p>
        </p:txBody>
      </p:sp>
      <p:pic>
        <p:nvPicPr>
          <p:cNvPr id="25" name="Content Placeholder 24"/>
          <p:cNvPicPr>
            <a:picLocks noGrp="1"/>
          </p:cNvPicPr>
          <p:nvPr>
            <p:ph idx="1"/>
          </p:nvPr>
        </p:nvPicPr>
        <p:blipFill>
          <a:blip r:embed="rId2"/>
          <a:srcRect l="30116" t="8592" r="13941" b="32697"/>
          <a:stretch>
            <a:fillRect/>
          </a:stretch>
        </p:blipFill>
        <p:spPr bwMode="auto">
          <a:xfrm>
            <a:off x="1600200" y="2895600"/>
            <a:ext cx="478562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90800" y="1992868"/>
            <a:ext cx="10668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Outline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2145268"/>
            <a:ext cx="9144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Slide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2057400"/>
            <a:ext cx="1905000" cy="381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Slide  Preview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914400" y="3276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1638300" y="2628900"/>
            <a:ext cx="1600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5" idx="1"/>
          </p:cNvCxnSpPr>
          <p:nvPr/>
        </p:nvCxnSpPr>
        <p:spPr>
          <a:xfrm flipV="1">
            <a:off x="2133600" y="2247900"/>
            <a:ext cx="25146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2515394" y="6019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52600" y="6324600"/>
            <a:ext cx="1905000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Presentation Notes</a:t>
            </a:r>
            <a:endParaRPr lang="en-US" sz="1400" dirty="0"/>
          </a:p>
        </p:txBody>
      </p:sp>
      <p:cxnSp>
        <p:nvCxnSpPr>
          <p:cNvPr id="38" name="Straight Arrow Connector 37"/>
          <p:cNvCxnSpPr>
            <a:endCxn id="42" idx="1"/>
          </p:cNvCxnSpPr>
          <p:nvPr/>
        </p:nvCxnSpPr>
        <p:spPr>
          <a:xfrm>
            <a:off x="5945188" y="6019800"/>
            <a:ext cx="836612" cy="382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191794" y="6171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6200" y="6324600"/>
            <a:ext cx="1219200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Change View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781800" y="6248400"/>
            <a:ext cx="1447800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Zoom in or out</a:t>
            </a:r>
            <a:endParaRPr lang="en-US" sz="14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447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Creating Presentation in Power Point</a:t>
            </a:r>
            <a:endParaRPr lang="en-US" dirty="0"/>
          </a:p>
        </p:txBody>
      </p:sp>
      <p:pic>
        <p:nvPicPr>
          <p:cNvPr id="28" name="Content Placeholder 2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33600" y="2514600"/>
            <a:ext cx="5852583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90800" y="1978223"/>
            <a:ext cx="21336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Click to </a:t>
            </a:r>
            <a:r>
              <a:rPr lang="en-US" sz="1400" dirty="0"/>
              <a:t>D</a:t>
            </a:r>
            <a:r>
              <a:rPr lang="en-US" sz="1400" dirty="0" smtClean="0"/>
              <a:t>isplay  Layouts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2514600"/>
            <a:ext cx="1143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Slide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 rot="10800000" flipV="1">
            <a:off x="316078" y="4061936"/>
            <a:ext cx="1284122" cy="7386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Subsequent Slides  will appear here</a:t>
            </a:r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V="1">
            <a:off x="3354287" y="2820888"/>
            <a:ext cx="1063822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1524004" y="2590800"/>
            <a:ext cx="1752597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1600200" y="4189412"/>
            <a:ext cx="762000" cy="1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" y="3429000"/>
            <a:ext cx="1143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Slide</a:t>
            </a:r>
            <a:endParaRPr lang="en-US" sz="14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1600200" y="3581400"/>
            <a:ext cx="1752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227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 Point</vt:lpstr>
      <vt:lpstr>Purpose of Power Point</vt:lpstr>
      <vt:lpstr>Contd.</vt:lpstr>
      <vt:lpstr>Kinds of Information Power Point Slides Can Hold</vt:lpstr>
      <vt:lpstr>  Planning Your Power Point Presentation</vt:lpstr>
      <vt:lpstr>Power Point 2007 Window</vt:lpstr>
      <vt:lpstr>Creating Presentation in Power 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</dc:title>
  <dc:creator>USER</dc:creator>
  <cp:lastModifiedBy>HP</cp:lastModifiedBy>
  <cp:revision>9</cp:revision>
  <dcterms:created xsi:type="dcterms:W3CDTF">2013-05-29T07:55:57Z</dcterms:created>
  <dcterms:modified xsi:type="dcterms:W3CDTF">2016-04-01T13:45:41Z</dcterms:modified>
</cp:coreProperties>
</file>