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19"/>
  </p:notesMasterIdLst>
  <p:sldIdLst>
    <p:sldId id="256" r:id="rId3"/>
    <p:sldId id="257" r:id="rId4"/>
    <p:sldId id="278" r:id="rId5"/>
    <p:sldId id="276" r:id="rId6"/>
    <p:sldId id="277" r:id="rId7"/>
    <p:sldId id="258" r:id="rId8"/>
    <p:sldId id="260" r:id="rId9"/>
    <p:sldId id="262" r:id="rId10"/>
    <p:sldId id="281" r:id="rId11"/>
    <p:sldId id="266" r:id="rId12"/>
    <p:sldId id="279" r:id="rId13"/>
    <p:sldId id="280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9ACFAD-5ED7-44B3-9B8C-F2D708D3C65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85FD07-EDC8-4D39-8B84-4C9359E64B3D}" type="asst">
      <dgm:prSet phldrT="[Text]" custT="1"/>
      <dgm:spPr/>
      <dgm:t>
        <a:bodyPr/>
        <a:lstStyle/>
        <a:p>
          <a:r>
            <a:rPr lang="en-GB" sz="1300" dirty="0">
              <a:solidFill>
                <a:schemeClr val="bg1"/>
              </a:solidFill>
            </a:rPr>
            <a:t>Obaregwu Chidubem</a:t>
          </a:r>
          <a:br>
            <a:rPr lang="en-GB" sz="1300" dirty="0">
              <a:solidFill>
                <a:schemeClr val="bg1"/>
              </a:solidFill>
            </a:rPr>
          </a:br>
          <a:r>
            <a:rPr lang="en-GB" sz="1300" dirty="0">
              <a:solidFill>
                <a:schemeClr val="bg1"/>
              </a:solidFill>
            </a:rPr>
            <a:t>Deputy </a:t>
          </a:r>
          <a:r>
            <a:rPr lang="en-GB" sz="1300" dirty="0" smtClean="0">
              <a:solidFill>
                <a:schemeClr val="bg1"/>
              </a:solidFill>
            </a:rPr>
            <a:t>Lead</a:t>
          </a:r>
        </a:p>
        <a:p>
          <a:r>
            <a:rPr lang="en-GB" sz="1300" dirty="0" smtClean="0">
              <a:solidFill>
                <a:schemeClr val="bg1"/>
              </a:solidFill>
            </a:rPr>
            <a:t>Carver Zone Manager </a:t>
          </a:r>
          <a:endParaRPr lang="en-GB" sz="1300" dirty="0">
            <a:solidFill>
              <a:schemeClr val="bg1"/>
            </a:solidFill>
          </a:endParaRPr>
        </a:p>
      </dgm:t>
    </dgm:pt>
    <dgm:pt modelId="{28B6185B-9B30-407E-B8BD-EDCC25DC04F1}" type="parTrans" cxnId="{95D3773E-8982-4274-939D-AFCC9BBB192D}">
      <dgm:prSet/>
      <dgm:spPr/>
      <dgm:t>
        <a:bodyPr/>
        <a:lstStyle/>
        <a:p>
          <a:endParaRPr lang="en-GB"/>
        </a:p>
      </dgm:t>
    </dgm:pt>
    <dgm:pt modelId="{E0024168-B474-49BA-9BF5-387E96E208DF}" type="sibTrans" cxnId="{95D3773E-8982-4274-939D-AFCC9BBB192D}">
      <dgm:prSet/>
      <dgm:spPr/>
      <dgm:t>
        <a:bodyPr/>
        <a:lstStyle/>
        <a:p>
          <a:endParaRPr lang="en-GB"/>
        </a:p>
      </dgm:t>
    </dgm:pt>
    <dgm:pt modelId="{35D28773-3757-490B-9C22-B3D303CFB14B}">
      <dgm:prSet phldrT="[Text]" custT="1"/>
      <dgm:spPr/>
      <dgm:t>
        <a:bodyPr/>
        <a:lstStyle/>
        <a:p>
          <a:r>
            <a:rPr lang="en-GB" sz="1300" dirty="0"/>
            <a:t>Ekundayo </a:t>
          </a:r>
          <a:r>
            <a:rPr lang="en-GB" sz="1300" dirty="0" smtClean="0"/>
            <a:t>Akinniyi  </a:t>
          </a:r>
          <a:r>
            <a:rPr lang="en-GB" sz="1300" dirty="0"/>
            <a:t/>
          </a:r>
          <a:br>
            <a:rPr lang="en-GB" sz="1300" dirty="0"/>
          </a:br>
          <a:r>
            <a:rPr lang="en-GB" sz="1300" dirty="0" smtClean="0"/>
            <a:t>Tech</a:t>
          </a:r>
        </a:p>
        <a:p>
          <a:r>
            <a:rPr lang="en-GB" sz="1300" dirty="0" smtClean="0"/>
            <a:t>NUGA Zone Manage</a:t>
          </a:r>
          <a:r>
            <a:rPr lang="en-GB" sz="1400" dirty="0" smtClean="0"/>
            <a:t>r</a:t>
          </a:r>
          <a:endParaRPr lang="en-GB" sz="1400" dirty="0"/>
        </a:p>
      </dgm:t>
    </dgm:pt>
    <dgm:pt modelId="{F01366CF-20C7-4AFD-8C10-6F7681B63B3C}" type="parTrans" cxnId="{639C887A-744A-4E59-AAFF-2017E7D01B1E}">
      <dgm:prSet/>
      <dgm:spPr/>
      <dgm:t>
        <a:bodyPr/>
        <a:lstStyle/>
        <a:p>
          <a:endParaRPr lang="en-GB"/>
        </a:p>
      </dgm:t>
    </dgm:pt>
    <dgm:pt modelId="{62D511CA-675E-439D-AC80-9EEB293BF374}" type="sibTrans" cxnId="{639C887A-744A-4E59-AAFF-2017E7D01B1E}">
      <dgm:prSet/>
      <dgm:spPr/>
      <dgm:t>
        <a:bodyPr/>
        <a:lstStyle/>
        <a:p>
          <a:endParaRPr lang="en-GB"/>
        </a:p>
      </dgm:t>
    </dgm:pt>
    <dgm:pt modelId="{CA3A24CA-C261-477A-A944-48F5818313A7}">
      <dgm:prSet phldrT="[Text]" custT="1"/>
      <dgm:spPr/>
      <dgm:t>
        <a:bodyPr/>
        <a:lstStyle/>
        <a:p>
          <a:r>
            <a:rPr lang="en-GB" sz="1300" dirty="0"/>
            <a:t>Victor Donwa Tech</a:t>
          </a:r>
          <a:r>
            <a:rPr lang="en-GB" sz="1300" dirty="0" smtClean="0"/>
            <a:t>.</a:t>
          </a:r>
        </a:p>
        <a:p>
          <a:r>
            <a:rPr lang="en-GB" sz="1300" dirty="0" smtClean="0"/>
            <a:t>MIS Zone Manager</a:t>
          </a:r>
          <a:endParaRPr lang="en-GB" sz="1300" dirty="0"/>
        </a:p>
      </dgm:t>
    </dgm:pt>
    <dgm:pt modelId="{62D4F5A8-690C-4002-8899-9D485403127D}" type="parTrans" cxnId="{064100B8-247C-4ABB-895E-52DC6D1A3D0E}">
      <dgm:prSet/>
      <dgm:spPr/>
      <dgm:t>
        <a:bodyPr/>
        <a:lstStyle/>
        <a:p>
          <a:endParaRPr lang="en-GB"/>
        </a:p>
      </dgm:t>
    </dgm:pt>
    <dgm:pt modelId="{CADEA31D-48B7-4556-909D-4508E2AEEC54}" type="sibTrans" cxnId="{064100B8-247C-4ABB-895E-52DC6D1A3D0E}">
      <dgm:prSet/>
      <dgm:spPr/>
      <dgm:t>
        <a:bodyPr/>
        <a:lstStyle/>
        <a:p>
          <a:endParaRPr lang="en-GB"/>
        </a:p>
      </dgm:t>
    </dgm:pt>
    <dgm:pt modelId="{CDFDBB9A-447C-4ABC-85CB-B6B4CAABDD4E}">
      <dgm:prSet phldrT="[Text]" custT="1"/>
      <dgm:spPr/>
      <dgm:t>
        <a:bodyPr/>
        <a:lstStyle/>
        <a:p>
          <a:r>
            <a:rPr lang="en-GB" sz="1300" dirty="0"/>
            <a:t>Igbokwe Chinemerem </a:t>
          </a:r>
          <a:br>
            <a:rPr lang="en-GB" sz="1300" dirty="0"/>
          </a:br>
          <a:r>
            <a:rPr lang="en-GB" sz="1300" dirty="0"/>
            <a:t>Sec./</a:t>
          </a:r>
          <a:r>
            <a:rPr lang="en-GB" sz="1300" dirty="0" smtClean="0"/>
            <a:t>Tech</a:t>
          </a:r>
        </a:p>
        <a:p>
          <a:r>
            <a:rPr lang="en-GB" sz="1300" dirty="0" smtClean="0"/>
            <a:t>CARTWRIGHT Zone Manager</a:t>
          </a:r>
          <a:endParaRPr lang="en-GB" sz="1300" dirty="0"/>
        </a:p>
      </dgm:t>
    </dgm:pt>
    <dgm:pt modelId="{3CF198A1-EDB8-4F85-9031-380A15CC196B}" type="parTrans" cxnId="{010D3B99-E209-441B-BE1C-09B4673DC291}">
      <dgm:prSet/>
      <dgm:spPr/>
      <dgm:t>
        <a:bodyPr/>
        <a:lstStyle/>
        <a:p>
          <a:endParaRPr lang="en-GB"/>
        </a:p>
      </dgm:t>
    </dgm:pt>
    <dgm:pt modelId="{34AF3C80-F4FF-4DE5-ACFD-A1906154B16A}" type="sibTrans" cxnId="{010D3B99-E209-441B-BE1C-09B4673DC291}">
      <dgm:prSet/>
      <dgm:spPr/>
      <dgm:t>
        <a:bodyPr/>
        <a:lstStyle/>
        <a:p>
          <a:endParaRPr lang="en-GB"/>
        </a:p>
      </dgm:t>
    </dgm:pt>
    <dgm:pt modelId="{71375DEF-E9B2-4C4A-9988-20E2B788C422}">
      <dgm:prSet phldrT="[Text]" custT="1"/>
      <dgm:spPr/>
      <dgm:t>
        <a:bodyPr/>
        <a:lstStyle/>
        <a:p>
          <a:r>
            <a:rPr lang="en-GB" sz="1300" dirty="0"/>
            <a:t>Ibenegbu Charles </a:t>
          </a:r>
          <a:r>
            <a:rPr lang="en-GB" sz="1300" dirty="0" smtClean="0"/>
            <a:t>Tech</a:t>
          </a:r>
        </a:p>
        <a:p>
          <a:r>
            <a:rPr lang="en-GB" sz="1300" dirty="0" smtClean="0"/>
            <a:t>EZEOPI Zone Manager</a:t>
          </a:r>
          <a:endParaRPr lang="en-GB" sz="1300" dirty="0"/>
        </a:p>
      </dgm:t>
    </dgm:pt>
    <dgm:pt modelId="{AB093F46-474D-42F0-8261-1E7DEC56C5D4}" type="parTrans" cxnId="{32B14440-17C1-4E6B-AA01-643F9F1E7C19}">
      <dgm:prSet/>
      <dgm:spPr/>
      <dgm:t>
        <a:bodyPr/>
        <a:lstStyle/>
        <a:p>
          <a:endParaRPr lang="en-GB"/>
        </a:p>
      </dgm:t>
    </dgm:pt>
    <dgm:pt modelId="{7D20AEDF-7481-4432-9556-3002F95D3BA8}" type="sibTrans" cxnId="{32B14440-17C1-4E6B-AA01-643F9F1E7C19}">
      <dgm:prSet/>
      <dgm:spPr/>
      <dgm:t>
        <a:bodyPr/>
        <a:lstStyle/>
        <a:p>
          <a:endParaRPr lang="en-GB"/>
        </a:p>
      </dgm:t>
    </dgm:pt>
    <dgm:pt modelId="{A9D26023-0540-42FB-AB57-4C40F7D095DF}">
      <dgm:prSet phldrT="[Text]" custT="1"/>
      <dgm:spPr/>
      <dgm:t>
        <a:bodyPr/>
        <a:lstStyle/>
        <a:p>
          <a:r>
            <a:rPr lang="en-GB" sz="1300" dirty="0"/>
            <a:t>Okpala Chidi </a:t>
          </a:r>
          <a:endParaRPr lang="en-GB" sz="1300" dirty="0" smtClean="0"/>
        </a:p>
        <a:p>
          <a:r>
            <a:rPr lang="en-GB" sz="1300" dirty="0" smtClean="0"/>
            <a:t>Tech</a:t>
          </a:r>
        </a:p>
        <a:p>
          <a:r>
            <a:rPr lang="en-GB" sz="1300" dirty="0" smtClean="0"/>
            <a:t>ALVAN Zone Manager</a:t>
          </a:r>
          <a:endParaRPr lang="en-GB" sz="1300" dirty="0"/>
        </a:p>
      </dgm:t>
    </dgm:pt>
    <dgm:pt modelId="{3E8CAC33-D765-415A-B8E3-F1E0173E4C99}" type="parTrans" cxnId="{8D3395C3-5505-421A-90B9-ED422468EE1A}">
      <dgm:prSet/>
      <dgm:spPr/>
      <dgm:t>
        <a:bodyPr/>
        <a:lstStyle/>
        <a:p>
          <a:endParaRPr lang="en-GB"/>
        </a:p>
      </dgm:t>
    </dgm:pt>
    <dgm:pt modelId="{41F25ED3-9A26-4CF5-96EA-FCC523C6730D}" type="sibTrans" cxnId="{8D3395C3-5505-421A-90B9-ED422468EE1A}">
      <dgm:prSet/>
      <dgm:spPr/>
      <dgm:t>
        <a:bodyPr/>
        <a:lstStyle/>
        <a:p>
          <a:endParaRPr lang="en-GB"/>
        </a:p>
      </dgm:t>
    </dgm:pt>
    <dgm:pt modelId="{A34F74D2-738D-4C98-9776-5B710449B692}" type="asst">
      <dgm:prSet phldrT="[Text]" custT="1"/>
      <dgm:spPr/>
      <dgm:t>
        <a:bodyPr/>
        <a:lstStyle/>
        <a:p>
          <a:r>
            <a:rPr lang="en-GB" sz="1400" dirty="0">
              <a:solidFill>
                <a:schemeClr val="bg1"/>
              </a:solidFill>
            </a:rPr>
            <a:t>Ngwoke John</a:t>
          </a:r>
          <a:br>
            <a:rPr lang="en-GB" sz="1400" dirty="0">
              <a:solidFill>
                <a:schemeClr val="bg1"/>
              </a:solidFill>
            </a:rPr>
          </a:br>
          <a:r>
            <a:rPr lang="en-GB" sz="1400" dirty="0">
              <a:solidFill>
                <a:schemeClr val="bg1"/>
              </a:solidFill>
            </a:rPr>
            <a:t>TEAM LEAD</a:t>
          </a:r>
        </a:p>
      </dgm:t>
    </dgm:pt>
    <dgm:pt modelId="{FD61DCB2-6ACF-487F-BA5D-7155DA1693CE}" type="parTrans" cxnId="{EE0CB2D7-4C34-432D-9CCA-450D3405FE28}">
      <dgm:prSet/>
      <dgm:spPr/>
      <dgm:t>
        <a:bodyPr/>
        <a:lstStyle/>
        <a:p>
          <a:endParaRPr lang="en-GB"/>
        </a:p>
      </dgm:t>
    </dgm:pt>
    <dgm:pt modelId="{5D68E1A8-840F-4BBC-B1E7-D5FCB43C6170}" type="sibTrans" cxnId="{EE0CB2D7-4C34-432D-9CCA-450D3405FE28}">
      <dgm:prSet/>
      <dgm:spPr/>
      <dgm:t>
        <a:bodyPr/>
        <a:lstStyle/>
        <a:p>
          <a:endParaRPr lang="en-GB"/>
        </a:p>
      </dgm:t>
    </dgm:pt>
    <dgm:pt modelId="{129C469D-BF12-495C-8E7F-7619AFB95F01}">
      <dgm:prSet phldrT="[Text]" custT="1"/>
      <dgm:spPr/>
      <dgm:t>
        <a:bodyPr/>
        <a:lstStyle/>
        <a:p>
          <a:r>
            <a:rPr lang="en-GB" sz="1300" dirty="0"/>
            <a:t>Onwuchekwa Onyekachi </a:t>
          </a:r>
          <a:r>
            <a:rPr lang="en-GB" sz="1300" dirty="0" smtClean="0"/>
            <a:t>Tech</a:t>
          </a:r>
        </a:p>
        <a:p>
          <a:r>
            <a:rPr lang="en-GB" sz="1300" dirty="0" smtClean="0"/>
            <a:t>ICT Zone Manager</a:t>
          </a:r>
          <a:endParaRPr lang="en-GB" sz="1300" dirty="0"/>
        </a:p>
      </dgm:t>
    </dgm:pt>
    <dgm:pt modelId="{C408810C-EE46-41FF-AA30-7A9736158D30}" type="parTrans" cxnId="{25305CBE-54C3-4146-82EA-9723F6D14847}">
      <dgm:prSet/>
      <dgm:spPr/>
      <dgm:t>
        <a:bodyPr/>
        <a:lstStyle/>
        <a:p>
          <a:endParaRPr lang="en-US"/>
        </a:p>
      </dgm:t>
    </dgm:pt>
    <dgm:pt modelId="{0EAEF257-C546-462C-BDC3-8AC120D7A33D}" type="sibTrans" cxnId="{25305CBE-54C3-4146-82EA-9723F6D14847}">
      <dgm:prSet/>
      <dgm:spPr/>
      <dgm:t>
        <a:bodyPr/>
        <a:lstStyle/>
        <a:p>
          <a:endParaRPr lang="en-US"/>
        </a:p>
      </dgm:t>
    </dgm:pt>
    <dgm:pt modelId="{5AE1FDF2-D187-4883-9329-FD6B0D0EB72A}">
      <dgm:prSet phldrT="[Text]" custT="1"/>
      <dgm:spPr/>
      <dgm:t>
        <a:bodyPr/>
        <a:lstStyle/>
        <a:p>
          <a:r>
            <a:rPr lang="en-GB" sz="1300" dirty="0"/>
            <a:t>Chukwuma Ugwuoke </a:t>
          </a:r>
          <a:br>
            <a:rPr lang="en-GB" sz="1300" dirty="0"/>
          </a:br>
          <a:r>
            <a:rPr lang="en-GB" sz="1300" dirty="0"/>
            <a:t>Tech</a:t>
          </a:r>
          <a:r>
            <a:rPr lang="en-GB" sz="1300" dirty="0" smtClean="0"/>
            <a:t>.</a:t>
          </a:r>
        </a:p>
        <a:p>
          <a:r>
            <a:rPr lang="en-GB" sz="1300" dirty="0" smtClean="0"/>
            <a:t>ABUJA Zone Manager</a:t>
          </a:r>
          <a:endParaRPr lang="en-GB" sz="1300" dirty="0"/>
        </a:p>
      </dgm:t>
    </dgm:pt>
    <dgm:pt modelId="{2A6CE025-0ABC-4BD0-8CB6-E22A17B14E49}" type="parTrans" cxnId="{13933C3E-833C-4D49-A465-0F199EBD25CE}">
      <dgm:prSet/>
      <dgm:spPr/>
      <dgm:t>
        <a:bodyPr/>
        <a:lstStyle/>
        <a:p>
          <a:endParaRPr lang="en-US"/>
        </a:p>
      </dgm:t>
    </dgm:pt>
    <dgm:pt modelId="{9C6B252A-E692-4DF9-B143-FC00CA545498}" type="sibTrans" cxnId="{13933C3E-833C-4D49-A465-0F199EBD25CE}">
      <dgm:prSet/>
      <dgm:spPr/>
      <dgm:t>
        <a:bodyPr/>
        <a:lstStyle/>
        <a:p>
          <a:endParaRPr lang="en-US"/>
        </a:p>
      </dgm:t>
    </dgm:pt>
    <dgm:pt modelId="{39717759-8C34-4AAD-B704-BD99EC432E30}">
      <dgm:prSet phldrT="[Text]" custT="1"/>
      <dgm:spPr/>
      <dgm:t>
        <a:bodyPr/>
        <a:lstStyle/>
        <a:p>
          <a:r>
            <a:rPr lang="en-GB" sz="1300" dirty="0"/>
            <a:t>Ukwueze Vitalis </a:t>
          </a:r>
          <a:br>
            <a:rPr lang="en-GB" sz="1300" dirty="0"/>
          </a:br>
          <a:r>
            <a:rPr lang="en-GB" sz="1300" dirty="0"/>
            <a:t>Tech</a:t>
          </a:r>
          <a:r>
            <a:rPr lang="en-GB" sz="1300" dirty="0" smtClean="0"/>
            <a:t>.</a:t>
          </a:r>
        </a:p>
        <a:p>
          <a:r>
            <a:rPr lang="en-GB" sz="1300" dirty="0" smtClean="0"/>
            <a:t>DAN FODIO Zone Manager</a:t>
          </a:r>
          <a:endParaRPr lang="en-GB" sz="1300" dirty="0"/>
        </a:p>
      </dgm:t>
    </dgm:pt>
    <dgm:pt modelId="{B45B2F7E-CE80-42C0-9500-8FF4D674DFDB}" type="parTrans" cxnId="{15B8B6AA-CA82-4147-9D56-F8292490533A}">
      <dgm:prSet/>
      <dgm:spPr/>
      <dgm:t>
        <a:bodyPr/>
        <a:lstStyle/>
        <a:p>
          <a:endParaRPr lang="en-US"/>
        </a:p>
      </dgm:t>
    </dgm:pt>
    <dgm:pt modelId="{62119FE4-DA4F-4271-9011-9B7C18966FB7}" type="sibTrans" cxnId="{15B8B6AA-CA82-4147-9D56-F8292490533A}">
      <dgm:prSet/>
      <dgm:spPr/>
      <dgm:t>
        <a:bodyPr/>
        <a:lstStyle/>
        <a:p>
          <a:endParaRPr lang="en-US"/>
        </a:p>
      </dgm:t>
    </dgm:pt>
    <dgm:pt modelId="{07531C2B-B413-4619-A882-6968E3C399F4}">
      <dgm:prSet phldrT="[Text]" custT="1"/>
      <dgm:spPr/>
      <dgm:t>
        <a:bodyPr/>
        <a:lstStyle/>
        <a:p>
          <a:r>
            <a:rPr lang="en-GB" sz="1400" dirty="0"/>
            <a:t>Edewor Chinedu </a:t>
          </a:r>
          <a:br>
            <a:rPr lang="en-GB" sz="1400" dirty="0"/>
          </a:br>
          <a:r>
            <a:rPr lang="en-GB" sz="1400" dirty="0"/>
            <a:t>Tech</a:t>
          </a:r>
          <a:r>
            <a:rPr lang="en-GB" sz="1400" dirty="0" smtClean="0"/>
            <a:t>.</a:t>
          </a:r>
        </a:p>
        <a:p>
          <a:r>
            <a:rPr lang="en-GB" sz="1400" dirty="0" smtClean="0"/>
            <a:t>AWO Zone Manager</a:t>
          </a:r>
          <a:endParaRPr lang="en-GB" sz="1400" dirty="0"/>
        </a:p>
      </dgm:t>
    </dgm:pt>
    <dgm:pt modelId="{1600A9CC-3DDA-4506-9FF8-4B34BCC1BEF6}" type="parTrans" cxnId="{BD81E2F6-E68D-4EB2-8BA3-0722B24865EA}">
      <dgm:prSet/>
      <dgm:spPr/>
      <dgm:t>
        <a:bodyPr/>
        <a:lstStyle/>
        <a:p>
          <a:endParaRPr lang="en-US"/>
        </a:p>
      </dgm:t>
    </dgm:pt>
    <dgm:pt modelId="{77ACC5FB-90E5-4B26-8B3A-44A035153915}" type="sibTrans" cxnId="{BD81E2F6-E68D-4EB2-8BA3-0722B24865EA}">
      <dgm:prSet/>
      <dgm:spPr/>
      <dgm:t>
        <a:bodyPr/>
        <a:lstStyle/>
        <a:p>
          <a:endParaRPr lang="en-US"/>
        </a:p>
      </dgm:t>
    </dgm:pt>
    <dgm:pt modelId="{5F9D579A-7389-489D-B0E9-1CF05E9B5541}" type="pres">
      <dgm:prSet presAssocID="{E99ACFAD-5ED7-44B3-9B8C-F2D708D3C6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A1DF5A0-43F2-4CAB-A8F5-9BE29277E81F}" type="pres">
      <dgm:prSet presAssocID="{A34F74D2-738D-4C98-9776-5B710449B692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46D5048-0408-4F90-8D3B-CB6289F9FCB8}" type="pres">
      <dgm:prSet presAssocID="{A34F74D2-738D-4C98-9776-5B710449B692}" presName="rootComposite1" presStyleCnt="0"/>
      <dgm:spPr/>
      <dgm:t>
        <a:bodyPr/>
        <a:lstStyle/>
        <a:p>
          <a:endParaRPr lang="en-US"/>
        </a:p>
      </dgm:t>
    </dgm:pt>
    <dgm:pt modelId="{33328DC9-A1FA-4D71-B4A6-426BAB3364C2}" type="pres">
      <dgm:prSet presAssocID="{A34F74D2-738D-4C98-9776-5B710449B692}" presName="rootText1" presStyleLbl="node0" presStyleIdx="0" presStyleCnt="1" custScaleX="407865" custScaleY="430076" custLinFactY="-100000" custLinFactNeighborX="-7415" custLinFactNeighborY="-13730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647EC55-9135-4A90-AFF7-3C3EE7B8F4CF}" type="pres">
      <dgm:prSet presAssocID="{A34F74D2-738D-4C98-9776-5B710449B692}" presName="rootConnector1" presStyleLbl="asst0" presStyleIdx="0" presStyleCnt="1"/>
      <dgm:spPr/>
      <dgm:t>
        <a:bodyPr/>
        <a:lstStyle/>
        <a:p>
          <a:endParaRPr lang="en-GB"/>
        </a:p>
      </dgm:t>
    </dgm:pt>
    <dgm:pt modelId="{C1762E00-983B-4A82-B9C1-9515E907EB46}" type="pres">
      <dgm:prSet presAssocID="{A34F74D2-738D-4C98-9776-5B710449B692}" presName="hierChild2" presStyleCnt="0"/>
      <dgm:spPr/>
      <dgm:t>
        <a:bodyPr/>
        <a:lstStyle/>
        <a:p>
          <a:endParaRPr lang="en-US"/>
        </a:p>
      </dgm:t>
    </dgm:pt>
    <dgm:pt modelId="{DE9C5EDC-A19C-48E0-9295-12DD41461CC2}" type="pres">
      <dgm:prSet presAssocID="{F01366CF-20C7-4AFD-8C10-6F7681B63B3C}" presName="Name37" presStyleLbl="parChTrans1D2" presStyleIdx="0" presStyleCnt="10"/>
      <dgm:spPr/>
      <dgm:t>
        <a:bodyPr/>
        <a:lstStyle/>
        <a:p>
          <a:endParaRPr lang="en-GB"/>
        </a:p>
      </dgm:t>
    </dgm:pt>
    <dgm:pt modelId="{7880AD41-F7F6-4489-8B28-1E5A792FE4D4}" type="pres">
      <dgm:prSet presAssocID="{35D28773-3757-490B-9C22-B3D303CFB1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A576956-78C0-48DF-89BC-CF148820CAB6}" type="pres">
      <dgm:prSet presAssocID="{35D28773-3757-490B-9C22-B3D303CFB14B}" presName="rootComposite" presStyleCnt="0"/>
      <dgm:spPr/>
      <dgm:t>
        <a:bodyPr/>
        <a:lstStyle/>
        <a:p>
          <a:endParaRPr lang="en-US"/>
        </a:p>
      </dgm:t>
    </dgm:pt>
    <dgm:pt modelId="{B5B93BC2-9740-499E-AC37-45FD6D5A72AE}" type="pres">
      <dgm:prSet presAssocID="{35D28773-3757-490B-9C22-B3D303CFB14B}" presName="rootText" presStyleLbl="node2" presStyleIdx="0" presStyleCnt="9" custScaleX="276731" custScaleY="76246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34A6601-50DC-4813-BE6B-283FE79B6529}" type="pres">
      <dgm:prSet presAssocID="{35D28773-3757-490B-9C22-B3D303CFB14B}" presName="rootConnector" presStyleLbl="node2" presStyleIdx="0" presStyleCnt="9"/>
      <dgm:spPr/>
      <dgm:t>
        <a:bodyPr/>
        <a:lstStyle/>
        <a:p>
          <a:endParaRPr lang="en-GB"/>
        </a:p>
      </dgm:t>
    </dgm:pt>
    <dgm:pt modelId="{F2F97F9D-2C3D-4BE3-915F-60D5C40F78D3}" type="pres">
      <dgm:prSet presAssocID="{35D28773-3757-490B-9C22-B3D303CFB14B}" presName="hierChild4" presStyleCnt="0"/>
      <dgm:spPr/>
      <dgm:t>
        <a:bodyPr/>
        <a:lstStyle/>
        <a:p>
          <a:endParaRPr lang="en-US"/>
        </a:p>
      </dgm:t>
    </dgm:pt>
    <dgm:pt modelId="{F7BC3FC6-011C-4206-B235-C90155723283}" type="pres">
      <dgm:prSet presAssocID="{35D28773-3757-490B-9C22-B3D303CFB14B}" presName="hierChild5" presStyleCnt="0"/>
      <dgm:spPr/>
      <dgm:t>
        <a:bodyPr/>
        <a:lstStyle/>
        <a:p>
          <a:endParaRPr lang="en-US"/>
        </a:p>
      </dgm:t>
    </dgm:pt>
    <dgm:pt modelId="{E9179750-B5E6-4A4B-B763-30CA7BA38AA9}" type="pres">
      <dgm:prSet presAssocID="{3E8CAC33-D765-415A-B8E3-F1E0173E4C99}" presName="Name37" presStyleLbl="parChTrans1D2" presStyleIdx="1" presStyleCnt="10"/>
      <dgm:spPr/>
      <dgm:t>
        <a:bodyPr/>
        <a:lstStyle/>
        <a:p>
          <a:endParaRPr lang="en-GB"/>
        </a:p>
      </dgm:t>
    </dgm:pt>
    <dgm:pt modelId="{BA0E5EB6-A368-4470-BB6C-1D73A117668D}" type="pres">
      <dgm:prSet presAssocID="{A9D26023-0540-42FB-AB57-4C40F7D095D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4EA8B49-AD51-433B-9685-F83603AF0925}" type="pres">
      <dgm:prSet presAssocID="{A9D26023-0540-42FB-AB57-4C40F7D095DF}" presName="rootComposite" presStyleCnt="0"/>
      <dgm:spPr/>
      <dgm:t>
        <a:bodyPr/>
        <a:lstStyle/>
        <a:p>
          <a:endParaRPr lang="en-US"/>
        </a:p>
      </dgm:t>
    </dgm:pt>
    <dgm:pt modelId="{9E7C677F-EF6A-47EF-93EE-85A934E0DFD8}" type="pres">
      <dgm:prSet presAssocID="{A9D26023-0540-42FB-AB57-4C40F7D095DF}" presName="rootText" presStyleLbl="node2" presStyleIdx="1" presStyleCnt="9" custScaleX="332735" custScaleY="7492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E2C8406-3AB2-4E46-9FB4-D28EB315556F}" type="pres">
      <dgm:prSet presAssocID="{A9D26023-0540-42FB-AB57-4C40F7D095DF}" presName="rootConnector" presStyleLbl="node2" presStyleIdx="1" presStyleCnt="9"/>
      <dgm:spPr/>
      <dgm:t>
        <a:bodyPr/>
        <a:lstStyle/>
        <a:p>
          <a:endParaRPr lang="en-GB"/>
        </a:p>
      </dgm:t>
    </dgm:pt>
    <dgm:pt modelId="{D3D1E9C3-E668-42B2-AC93-FB0BFA850667}" type="pres">
      <dgm:prSet presAssocID="{A9D26023-0540-42FB-AB57-4C40F7D095DF}" presName="hierChild4" presStyleCnt="0"/>
      <dgm:spPr/>
      <dgm:t>
        <a:bodyPr/>
        <a:lstStyle/>
        <a:p>
          <a:endParaRPr lang="en-US"/>
        </a:p>
      </dgm:t>
    </dgm:pt>
    <dgm:pt modelId="{3BE8B3FF-A155-4385-B433-EC9779BB36F5}" type="pres">
      <dgm:prSet presAssocID="{A9D26023-0540-42FB-AB57-4C40F7D095DF}" presName="hierChild5" presStyleCnt="0"/>
      <dgm:spPr/>
      <dgm:t>
        <a:bodyPr/>
        <a:lstStyle/>
        <a:p>
          <a:endParaRPr lang="en-US"/>
        </a:p>
      </dgm:t>
    </dgm:pt>
    <dgm:pt modelId="{3331FC2A-D9D9-4ABF-92A7-6BA57A86A5DE}" type="pres">
      <dgm:prSet presAssocID="{62D4F5A8-690C-4002-8899-9D485403127D}" presName="Name37" presStyleLbl="parChTrans1D2" presStyleIdx="2" presStyleCnt="10"/>
      <dgm:spPr/>
      <dgm:t>
        <a:bodyPr/>
        <a:lstStyle/>
        <a:p>
          <a:endParaRPr lang="en-GB"/>
        </a:p>
      </dgm:t>
    </dgm:pt>
    <dgm:pt modelId="{A1C3524D-CCA6-4D6D-9522-72C89A13057A}" type="pres">
      <dgm:prSet presAssocID="{CA3A24CA-C261-477A-A944-48F5818313A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13BEB74-03BF-4FB3-9677-D8A76EA750B0}" type="pres">
      <dgm:prSet presAssocID="{CA3A24CA-C261-477A-A944-48F5818313A7}" presName="rootComposite" presStyleCnt="0"/>
      <dgm:spPr/>
      <dgm:t>
        <a:bodyPr/>
        <a:lstStyle/>
        <a:p>
          <a:endParaRPr lang="en-US"/>
        </a:p>
      </dgm:t>
    </dgm:pt>
    <dgm:pt modelId="{88541F15-BCCB-4A23-BD94-6AD541E87199}" type="pres">
      <dgm:prSet presAssocID="{CA3A24CA-C261-477A-A944-48F5818313A7}" presName="rootText" presStyleLbl="node2" presStyleIdx="2" presStyleCnt="9" custScaleX="278229" custScaleY="75774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2AADFA1-4E79-4EF7-8EA7-D35544BAF8CE}" type="pres">
      <dgm:prSet presAssocID="{CA3A24CA-C261-477A-A944-48F5818313A7}" presName="rootConnector" presStyleLbl="node2" presStyleIdx="2" presStyleCnt="9"/>
      <dgm:spPr/>
      <dgm:t>
        <a:bodyPr/>
        <a:lstStyle/>
        <a:p>
          <a:endParaRPr lang="en-GB"/>
        </a:p>
      </dgm:t>
    </dgm:pt>
    <dgm:pt modelId="{72F259D8-05A7-4CC3-8225-3A662626B77F}" type="pres">
      <dgm:prSet presAssocID="{CA3A24CA-C261-477A-A944-48F5818313A7}" presName="hierChild4" presStyleCnt="0"/>
      <dgm:spPr/>
      <dgm:t>
        <a:bodyPr/>
        <a:lstStyle/>
        <a:p>
          <a:endParaRPr lang="en-US"/>
        </a:p>
      </dgm:t>
    </dgm:pt>
    <dgm:pt modelId="{05F33B02-5F38-49D6-ABA2-539A8813E905}" type="pres">
      <dgm:prSet presAssocID="{CA3A24CA-C261-477A-A944-48F5818313A7}" presName="hierChild5" presStyleCnt="0"/>
      <dgm:spPr/>
      <dgm:t>
        <a:bodyPr/>
        <a:lstStyle/>
        <a:p>
          <a:endParaRPr lang="en-US"/>
        </a:p>
      </dgm:t>
    </dgm:pt>
    <dgm:pt modelId="{E6276CDB-BB28-4E87-B4C7-448E04D0F086}" type="pres">
      <dgm:prSet presAssocID="{3CF198A1-EDB8-4F85-9031-380A15CC196B}" presName="Name37" presStyleLbl="parChTrans1D2" presStyleIdx="3" presStyleCnt="10"/>
      <dgm:spPr/>
      <dgm:t>
        <a:bodyPr/>
        <a:lstStyle/>
        <a:p>
          <a:endParaRPr lang="en-GB"/>
        </a:p>
      </dgm:t>
    </dgm:pt>
    <dgm:pt modelId="{1DB1006E-B51A-4236-AF44-8CF450217BD1}" type="pres">
      <dgm:prSet presAssocID="{CDFDBB9A-447C-4ABC-85CB-B6B4CAABDD4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558F5F0-BB53-46D2-9685-AADA985306C5}" type="pres">
      <dgm:prSet presAssocID="{CDFDBB9A-447C-4ABC-85CB-B6B4CAABDD4E}" presName="rootComposite" presStyleCnt="0"/>
      <dgm:spPr/>
      <dgm:t>
        <a:bodyPr/>
        <a:lstStyle/>
        <a:p>
          <a:endParaRPr lang="en-US"/>
        </a:p>
      </dgm:t>
    </dgm:pt>
    <dgm:pt modelId="{A19627B7-3EA7-495E-86C2-1A3B63AEADBE}" type="pres">
      <dgm:prSet presAssocID="{CDFDBB9A-447C-4ABC-85CB-B6B4CAABDD4E}" presName="rootText" presStyleLbl="node2" presStyleIdx="3" presStyleCnt="9" custScaleX="422239" custScaleY="747300" custLinFactNeighborY="-1008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90DEE57-E066-4392-801F-D716476EEEB6}" type="pres">
      <dgm:prSet presAssocID="{CDFDBB9A-447C-4ABC-85CB-B6B4CAABDD4E}" presName="rootConnector" presStyleLbl="node2" presStyleIdx="3" presStyleCnt="9"/>
      <dgm:spPr/>
      <dgm:t>
        <a:bodyPr/>
        <a:lstStyle/>
        <a:p>
          <a:endParaRPr lang="en-GB"/>
        </a:p>
      </dgm:t>
    </dgm:pt>
    <dgm:pt modelId="{025313DC-1314-44E5-BCE3-055F7B311E40}" type="pres">
      <dgm:prSet presAssocID="{CDFDBB9A-447C-4ABC-85CB-B6B4CAABDD4E}" presName="hierChild4" presStyleCnt="0"/>
      <dgm:spPr/>
      <dgm:t>
        <a:bodyPr/>
        <a:lstStyle/>
        <a:p>
          <a:endParaRPr lang="en-US"/>
        </a:p>
      </dgm:t>
    </dgm:pt>
    <dgm:pt modelId="{9573666D-1316-4F14-AE2F-502DE944475E}" type="pres">
      <dgm:prSet presAssocID="{CDFDBB9A-447C-4ABC-85CB-B6B4CAABDD4E}" presName="hierChild5" presStyleCnt="0"/>
      <dgm:spPr/>
      <dgm:t>
        <a:bodyPr/>
        <a:lstStyle/>
        <a:p>
          <a:endParaRPr lang="en-US"/>
        </a:p>
      </dgm:t>
    </dgm:pt>
    <dgm:pt modelId="{8499473A-3510-456D-83B2-A7EA9DA9487A}" type="pres">
      <dgm:prSet presAssocID="{AB093F46-474D-42F0-8261-1E7DEC56C5D4}" presName="Name37" presStyleLbl="parChTrans1D2" presStyleIdx="4" presStyleCnt="10"/>
      <dgm:spPr/>
      <dgm:t>
        <a:bodyPr/>
        <a:lstStyle/>
        <a:p>
          <a:endParaRPr lang="en-GB"/>
        </a:p>
      </dgm:t>
    </dgm:pt>
    <dgm:pt modelId="{023F7BBA-A831-4AEF-95BA-21A5C59DC5C6}" type="pres">
      <dgm:prSet presAssocID="{71375DEF-E9B2-4C4A-9988-20E2B788C4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B2E5224-E1F6-456B-9118-D3E9896E18C9}" type="pres">
      <dgm:prSet presAssocID="{71375DEF-E9B2-4C4A-9988-20E2B788C422}" presName="rootComposite" presStyleCnt="0"/>
      <dgm:spPr/>
      <dgm:t>
        <a:bodyPr/>
        <a:lstStyle/>
        <a:p>
          <a:endParaRPr lang="en-US"/>
        </a:p>
      </dgm:t>
    </dgm:pt>
    <dgm:pt modelId="{10A39116-7B83-4463-823F-F6044FED6661}" type="pres">
      <dgm:prSet presAssocID="{71375DEF-E9B2-4C4A-9988-20E2B788C422}" presName="rootText" presStyleLbl="node2" presStyleIdx="4" presStyleCnt="9" custScaleX="268738" custScaleY="8491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BEC69E5-E27A-4B7C-BF7B-834AFD1E0550}" type="pres">
      <dgm:prSet presAssocID="{71375DEF-E9B2-4C4A-9988-20E2B788C422}" presName="rootConnector" presStyleLbl="node2" presStyleIdx="4" presStyleCnt="9"/>
      <dgm:spPr/>
      <dgm:t>
        <a:bodyPr/>
        <a:lstStyle/>
        <a:p>
          <a:endParaRPr lang="en-GB"/>
        </a:p>
      </dgm:t>
    </dgm:pt>
    <dgm:pt modelId="{A5D22023-6519-41B7-965B-A5B39530AB80}" type="pres">
      <dgm:prSet presAssocID="{71375DEF-E9B2-4C4A-9988-20E2B788C422}" presName="hierChild4" presStyleCnt="0"/>
      <dgm:spPr/>
      <dgm:t>
        <a:bodyPr/>
        <a:lstStyle/>
        <a:p>
          <a:endParaRPr lang="en-US"/>
        </a:p>
      </dgm:t>
    </dgm:pt>
    <dgm:pt modelId="{FF06CDA6-2263-46A8-8CEF-582AA6072999}" type="pres">
      <dgm:prSet presAssocID="{71375DEF-E9B2-4C4A-9988-20E2B788C422}" presName="hierChild5" presStyleCnt="0"/>
      <dgm:spPr/>
      <dgm:t>
        <a:bodyPr/>
        <a:lstStyle/>
        <a:p>
          <a:endParaRPr lang="en-US"/>
        </a:p>
      </dgm:t>
    </dgm:pt>
    <dgm:pt modelId="{60256CFF-BC07-4FE5-9236-513648126E21}" type="pres">
      <dgm:prSet presAssocID="{C408810C-EE46-41FF-AA30-7A9736158D30}" presName="Name37" presStyleLbl="parChTrans1D2" presStyleIdx="5" presStyleCnt="10"/>
      <dgm:spPr/>
      <dgm:t>
        <a:bodyPr/>
        <a:lstStyle/>
        <a:p>
          <a:endParaRPr lang="en-US"/>
        </a:p>
      </dgm:t>
    </dgm:pt>
    <dgm:pt modelId="{EA907260-313F-440F-A844-F64DD1217D48}" type="pres">
      <dgm:prSet presAssocID="{129C469D-BF12-495C-8E7F-7619AFB95F0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6D24027-854B-4308-80B9-A5EC9B52AA42}" type="pres">
      <dgm:prSet presAssocID="{129C469D-BF12-495C-8E7F-7619AFB95F01}" presName="rootComposite" presStyleCnt="0"/>
      <dgm:spPr/>
      <dgm:t>
        <a:bodyPr/>
        <a:lstStyle/>
        <a:p>
          <a:endParaRPr lang="en-US"/>
        </a:p>
      </dgm:t>
    </dgm:pt>
    <dgm:pt modelId="{78854215-0F2F-4627-8284-3FF2E3F5157A}" type="pres">
      <dgm:prSet presAssocID="{129C469D-BF12-495C-8E7F-7619AFB95F01}" presName="rootText" presStyleLbl="node2" presStyleIdx="5" presStyleCnt="9" custScaleX="393780" custScaleY="7527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9A9B8B-332D-4246-A2AB-4A87532735E7}" type="pres">
      <dgm:prSet presAssocID="{129C469D-BF12-495C-8E7F-7619AFB95F01}" presName="rootConnector" presStyleLbl="node2" presStyleIdx="5" presStyleCnt="9"/>
      <dgm:spPr/>
      <dgm:t>
        <a:bodyPr/>
        <a:lstStyle/>
        <a:p>
          <a:endParaRPr lang="en-US"/>
        </a:p>
      </dgm:t>
    </dgm:pt>
    <dgm:pt modelId="{BB1A4D27-7B1D-4809-A7BF-0512B1A50F22}" type="pres">
      <dgm:prSet presAssocID="{129C469D-BF12-495C-8E7F-7619AFB95F01}" presName="hierChild4" presStyleCnt="0"/>
      <dgm:spPr/>
      <dgm:t>
        <a:bodyPr/>
        <a:lstStyle/>
        <a:p>
          <a:endParaRPr lang="en-US"/>
        </a:p>
      </dgm:t>
    </dgm:pt>
    <dgm:pt modelId="{F5FB3DFC-E11C-4337-97B1-0DDEA0E441CB}" type="pres">
      <dgm:prSet presAssocID="{129C469D-BF12-495C-8E7F-7619AFB95F01}" presName="hierChild5" presStyleCnt="0"/>
      <dgm:spPr/>
      <dgm:t>
        <a:bodyPr/>
        <a:lstStyle/>
        <a:p>
          <a:endParaRPr lang="en-US"/>
        </a:p>
      </dgm:t>
    </dgm:pt>
    <dgm:pt modelId="{D1556021-8892-4C57-B541-A37F0DE5AB82}" type="pres">
      <dgm:prSet presAssocID="{2A6CE025-0ABC-4BD0-8CB6-E22A17B14E49}" presName="Name37" presStyleLbl="parChTrans1D2" presStyleIdx="6" presStyleCnt="10"/>
      <dgm:spPr/>
      <dgm:t>
        <a:bodyPr/>
        <a:lstStyle/>
        <a:p>
          <a:endParaRPr lang="en-US"/>
        </a:p>
      </dgm:t>
    </dgm:pt>
    <dgm:pt modelId="{7CF7355D-F219-404A-A437-D362962D066B}" type="pres">
      <dgm:prSet presAssocID="{5AE1FDF2-D187-4883-9329-FD6B0D0EB72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4145F79-5809-4897-B260-EE8EEB446465}" type="pres">
      <dgm:prSet presAssocID="{5AE1FDF2-D187-4883-9329-FD6B0D0EB72A}" presName="rootComposite" presStyleCnt="0"/>
      <dgm:spPr/>
      <dgm:t>
        <a:bodyPr/>
        <a:lstStyle/>
        <a:p>
          <a:endParaRPr lang="en-US"/>
        </a:p>
      </dgm:t>
    </dgm:pt>
    <dgm:pt modelId="{24B4F266-6148-44E5-BAF9-8EAC988C023F}" type="pres">
      <dgm:prSet presAssocID="{5AE1FDF2-D187-4883-9329-FD6B0D0EB72A}" presName="rootText" presStyleLbl="node2" presStyleIdx="6" presStyleCnt="9" custScaleX="342227" custScaleY="6986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D90E44-5EA0-4D50-BC6B-E3C992229427}" type="pres">
      <dgm:prSet presAssocID="{5AE1FDF2-D187-4883-9329-FD6B0D0EB72A}" presName="rootConnector" presStyleLbl="node2" presStyleIdx="6" presStyleCnt="9"/>
      <dgm:spPr/>
      <dgm:t>
        <a:bodyPr/>
        <a:lstStyle/>
        <a:p>
          <a:endParaRPr lang="en-US"/>
        </a:p>
      </dgm:t>
    </dgm:pt>
    <dgm:pt modelId="{1CB0BDC5-E07A-4A0C-A513-992866858597}" type="pres">
      <dgm:prSet presAssocID="{5AE1FDF2-D187-4883-9329-FD6B0D0EB72A}" presName="hierChild4" presStyleCnt="0"/>
      <dgm:spPr/>
      <dgm:t>
        <a:bodyPr/>
        <a:lstStyle/>
        <a:p>
          <a:endParaRPr lang="en-US"/>
        </a:p>
      </dgm:t>
    </dgm:pt>
    <dgm:pt modelId="{32BC38E1-2D64-4C36-9F88-084D0389DCAC}" type="pres">
      <dgm:prSet presAssocID="{5AE1FDF2-D187-4883-9329-FD6B0D0EB72A}" presName="hierChild5" presStyleCnt="0"/>
      <dgm:spPr/>
      <dgm:t>
        <a:bodyPr/>
        <a:lstStyle/>
        <a:p>
          <a:endParaRPr lang="en-US"/>
        </a:p>
      </dgm:t>
    </dgm:pt>
    <dgm:pt modelId="{CB34B8A2-3908-4F6F-BDB6-A3576EC78EC1}" type="pres">
      <dgm:prSet presAssocID="{B45B2F7E-CE80-42C0-9500-8FF4D674DFDB}" presName="Name37" presStyleLbl="parChTrans1D2" presStyleIdx="7" presStyleCnt="10"/>
      <dgm:spPr/>
      <dgm:t>
        <a:bodyPr/>
        <a:lstStyle/>
        <a:p>
          <a:endParaRPr lang="en-US"/>
        </a:p>
      </dgm:t>
    </dgm:pt>
    <dgm:pt modelId="{52903811-215E-401F-A3E3-A0E87A084D4C}" type="pres">
      <dgm:prSet presAssocID="{39717759-8C34-4AAD-B704-BD99EC432E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9C183AC-FC31-4C3E-ABFC-7EE00CFE1116}" type="pres">
      <dgm:prSet presAssocID="{39717759-8C34-4AAD-B704-BD99EC432E30}" presName="rootComposite" presStyleCnt="0"/>
      <dgm:spPr/>
      <dgm:t>
        <a:bodyPr/>
        <a:lstStyle/>
        <a:p>
          <a:endParaRPr lang="en-US"/>
        </a:p>
      </dgm:t>
    </dgm:pt>
    <dgm:pt modelId="{DB8ED637-C6EA-47BF-AB74-8458D0EDA281}" type="pres">
      <dgm:prSet presAssocID="{39717759-8C34-4AAD-B704-BD99EC432E30}" presName="rootText" presStyleLbl="node2" presStyleIdx="7" presStyleCnt="9" custScaleX="289724" custScaleY="908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757FE5-A759-4DAB-B6A1-7075A8A12149}" type="pres">
      <dgm:prSet presAssocID="{39717759-8C34-4AAD-B704-BD99EC432E30}" presName="rootConnector" presStyleLbl="node2" presStyleIdx="7" presStyleCnt="9"/>
      <dgm:spPr/>
      <dgm:t>
        <a:bodyPr/>
        <a:lstStyle/>
        <a:p>
          <a:endParaRPr lang="en-US"/>
        </a:p>
      </dgm:t>
    </dgm:pt>
    <dgm:pt modelId="{E8B74E30-6DE7-49FC-B062-58C965291C60}" type="pres">
      <dgm:prSet presAssocID="{39717759-8C34-4AAD-B704-BD99EC432E30}" presName="hierChild4" presStyleCnt="0"/>
      <dgm:spPr/>
      <dgm:t>
        <a:bodyPr/>
        <a:lstStyle/>
        <a:p>
          <a:endParaRPr lang="en-US"/>
        </a:p>
      </dgm:t>
    </dgm:pt>
    <dgm:pt modelId="{4B632A7B-72D3-47E3-B0B9-952F062FC805}" type="pres">
      <dgm:prSet presAssocID="{39717759-8C34-4AAD-B704-BD99EC432E30}" presName="hierChild5" presStyleCnt="0"/>
      <dgm:spPr/>
      <dgm:t>
        <a:bodyPr/>
        <a:lstStyle/>
        <a:p>
          <a:endParaRPr lang="en-US"/>
        </a:p>
      </dgm:t>
    </dgm:pt>
    <dgm:pt modelId="{1C3FCCB1-74DB-44F2-B273-B665A14324AD}" type="pres">
      <dgm:prSet presAssocID="{1600A9CC-3DDA-4506-9FF8-4B34BCC1BEF6}" presName="Name37" presStyleLbl="parChTrans1D2" presStyleIdx="8" presStyleCnt="10"/>
      <dgm:spPr/>
      <dgm:t>
        <a:bodyPr/>
        <a:lstStyle/>
        <a:p>
          <a:endParaRPr lang="en-US"/>
        </a:p>
      </dgm:t>
    </dgm:pt>
    <dgm:pt modelId="{2B59579D-BCA7-46A2-8CE5-AAE4847760A8}" type="pres">
      <dgm:prSet presAssocID="{07531C2B-B413-4619-A882-6968E3C399F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1B9C1B0-011F-47D4-B135-E0EC9DD93081}" type="pres">
      <dgm:prSet presAssocID="{07531C2B-B413-4619-A882-6968E3C399F4}" presName="rootComposite" presStyleCnt="0"/>
      <dgm:spPr/>
      <dgm:t>
        <a:bodyPr/>
        <a:lstStyle/>
        <a:p>
          <a:endParaRPr lang="en-US"/>
        </a:p>
      </dgm:t>
    </dgm:pt>
    <dgm:pt modelId="{7E0259C6-4D3A-4001-9C92-5CBB772C48F2}" type="pres">
      <dgm:prSet presAssocID="{07531C2B-B413-4619-A882-6968E3C399F4}" presName="rootText" presStyleLbl="node2" presStyleIdx="8" presStyleCnt="9" custScaleX="264367" custScaleY="908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C76039-81CA-4301-9DC6-C4F17D555ED3}" type="pres">
      <dgm:prSet presAssocID="{07531C2B-B413-4619-A882-6968E3C399F4}" presName="rootConnector" presStyleLbl="node2" presStyleIdx="8" presStyleCnt="9"/>
      <dgm:spPr/>
      <dgm:t>
        <a:bodyPr/>
        <a:lstStyle/>
        <a:p>
          <a:endParaRPr lang="en-US"/>
        </a:p>
      </dgm:t>
    </dgm:pt>
    <dgm:pt modelId="{3F0B2158-BD1F-466B-8D8B-DC585769367E}" type="pres">
      <dgm:prSet presAssocID="{07531C2B-B413-4619-A882-6968E3C399F4}" presName="hierChild4" presStyleCnt="0"/>
      <dgm:spPr/>
      <dgm:t>
        <a:bodyPr/>
        <a:lstStyle/>
        <a:p>
          <a:endParaRPr lang="en-US"/>
        </a:p>
      </dgm:t>
    </dgm:pt>
    <dgm:pt modelId="{DC0EDCE7-70B7-4E5A-9E62-D62BC4FB843C}" type="pres">
      <dgm:prSet presAssocID="{07531C2B-B413-4619-A882-6968E3C399F4}" presName="hierChild5" presStyleCnt="0"/>
      <dgm:spPr/>
      <dgm:t>
        <a:bodyPr/>
        <a:lstStyle/>
        <a:p>
          <a:endParaRPr lang="en-US"/>
        </a:p>
      </dgm:t>
    </dgm:pt>
    <dgm:pt modelId="{5D235931-98BB-4B94-BD3B-09D46A176F5E}" type="pres">
      <dgm:prSet presAssocID="{A34F74D2-738D-4C98-9776-5B710449B692}" presName="hierChild3" presStyleCnt="0"/>
      <dgm:spPr/>
      <dgm:t>
        <a:bodyPr/>
        <a:lstStyle/>
        <a:p>
          <a:endParaRPr lang="en-US"/>
        </a:p>
      </dgm:t>
    </dgm:pt>
    <dgm:pt modelId="{6D2341EB-003C-4871-96F9-3C7236AC8DF8}" type="pres">
      <dgm:prSet presAssocID="{28B6185B-9B30-407E-B8BD-EDCC25DC04F1}" presName="Name111" presStyleLbl="parChTrans1D2" presStyleIdx="9" presStyleCnt="10"/>
      <dgm:spPr/>
      <dgm:t>
        <a:bodyPr/>
        <a:lstStyle/>
        <a:p>
          <a:endParaRPr lang="en-GB"/>
        </a:p>
      </dgm:t>
    </dgm:pt>
    <dgm:pt modelId="{15CD2D44-0190-4599-AE23-630EE957F1E3}" type="pres">
      <dgm:prSet presAssocID="{4185FD07-EDC8-4D39-8B84-4C9359E64B3D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2CF1F6E-B5BB-400D-9624-4E4B6C90E732}" type="pres">
      <dgm:prSet presAssocID="{4185FD07-EDC8-4D39-8B84-4C9359E64B3D}" presName="rootComposite3" presStyleCnt="0"/>
      <dgm:spPr/>
      <dgm:t>
        <a:bodyPr/>
        <a:lstStyle/>
        <a:p>
          <a:endParaRPr lang="en-US"/>
        </a:p>
      </dgm:t>
    </dgm:pt>
    <dgm:pt modelId="{7E205A90-9472-4541-AEE5-68E947E600A9}" type="pres">
      <dgm:prSet presAssocID="{4185FD07-EDC8-4D39-8B84-4C9359E64B3D}" presName="rootText3" presStyleLbl="asst0" presStyleIdx="0" presStyleCnt="1" custScaleX="408816" custScaleY="630495" custLinFactNeighborX="-10893" custLinFactNeighborY="-3931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A027040-251B-407A-861C-4B138AF7AA38}" type="pres">
      <dgm:prSet presAssocID="{4185FD07-EDC8-4D39-8B84-4C9359E64B3D}" presName="rootConnector3" presStyleLbl="asst0" presStyleIdx="0" presStyleCnt="1"/>
      <dgm:spPr/>
      <dgm:t>
        <a:bodyPr/>
        <a:lstStyle/>
        <a:p>
          <a:endParaRPr lang="en-GB"/>
        </a:p>
      </dgm:t>
    </dgm:pt>
    <dgm:pt modelId="{592CCC39-0E8C-44B1-973F-7C0B3A955CB9}" type="pres">
      <dgm:prSet presAssocID="{4185FD07-EDC8-4D39-8B84-4C9359E64B3D}" presName="hierChild6" presStyleCnt="0"/>
      <dgm:spPr/>
      <dgm:t>
        <a:bodyPr/>
        <a:lstStyle/>
        <a:p>
          <a:endParaRPr lang="en-US"/>
        </a:p>
      </dgm:t>
    </dgm:pt>
    <dgm:pt modelId="{DE9FA01E-52D2-4577-BA9E-CC6FDF9BD6C6}" type="pres">
      <dgm:prSet presAssocID="{4185FD07-EDC8-4D39-8B84-4C9359E64B3D}" presName="hierChild7" presStyleCnt="0"/>
      <dgm:spPr/>
      <dgm:t>
        <a:bodyPr/>
        <a:lstStyle/>
        <a:p>
          <a:endParaRPr lang="en-US"/>
        </a:p>
      </dgm:t>
    </dgm:pt>
  </dgm:ptLst>
  <dgm:cxnLst>
    <dgm:cxn modelId="{B9FF4A8C-788E-4431-A6D9-22DE88E94C10}" type="presOf" srcId="{35D28773-3757-490B-9C22-B3D303CFB14B}" destId="{834A6601-50DC-4813-BE6B-283FE79B6529}" srcOrd="1" destOrd="0" presId="urn:microsoft.com/office/officeart/2005/8/layout/orgChart1"/>
    <dgm:cxn modelId="{639C887A-744A-4E59-AAFF-2017E7D01B1E}" srcId="{A34F74D2-738D-4C98-9776-5B710449B692}" destId="{35D28773-3757-490B-9C22-B3D303CFB14B}" srcOrd="1" destOrd="0" parTransId="{F01366CF-20C7-4AFD-8C10-6F7681B63B3C}" sibTransId="{62D511CA-675E-439D-AC80-9EEB293BF374}"/>
    <dgm:cxn modelId="{95D3773E-8982-4274-939D-AFCC9BBB192D}" srcId="{A34F74D2-738D-4C98-9776-5B710449B692}" destId="{4185FD07-EDC8-4D39-8B84-4C9359E64B3D}" srcOrd="0" destOrd="0" parTransId="{28B6185B-9B30-407E-B8BD-EDCC25DC04F1}" sibTransId="{E0024168-B474-49BA-9BF5-387E96E208DF}"/>
    <dgm:cxn modelId="{6B38E40E-B4ED-4793-AD70-0E9E0E7B6E2B}" type="presOf" srcId="{CDFDBB9A-447C-4ABC-85CB-B6B4CAABDD4E}" destId="{A19627B7-3EA7-495E-86C2-1A3B63AEADBE}" srcOrd="0" destOrd="0" presId="urn:microsoft.com/office/officeart/2005/8/layout/orgChart1"/>
    <dgm:cxn modelId="{63DB1AE9-1DFE-46DA-816F-96DC7787DC83}" type="presOf" srcId="{AB093F46-474D-42F0-8261-1E7DEC56C5D4}" destId="{8499473A-3510-456D-83B2-A7EA9DA9487A}" srcOrd="0" destOrd="0" presId="urn:microsoft.com/office/officeart/2005/8/layout/orgChart1"/>
    <dgm:cxn modelId="{3E398E4A-3E62-435E-8BF6-0B9559675854}" type="presOf" srcId="{F01366CF-20C7-4AFD-8C10-6F7681B63B3C}" destId="{DE9C5EDC-A19C-48E0-9295-12DD41461CC2}" srcOrd="0" destOrd="0" presId="urn:microsoft.com/office/officeart/2005/8/layout/orgChart1"/>
    <dgm:cxn modelId="{EFB7E945-020D-492F-A59D-26A95C451567}" type="presOf" srcId="{A9D26023-0540-42FB-AB57-4C40F7D095DF}" destId="{9E7C677F-EF6A-47EF-93EE-85A934E0DFD8}" srcOrd="0" destOrd="0" presId="urn:microsoft.com/office/officeart/2005/8/layout/orgChart1"/>
    <dgm:cxn modelId="{36B31944-563E-48D5-A687-24F1B7C88498}" type="presOf" srcId="{71375DEF-E9B2-4C4A-9988-20E2B788C422}" destId="{FBEC69E5-E27A-4B7C-BF7B-834AFD1E0550}" srcOrd="1" destOrd="0" presId="urn:microsoft.com/office/officeart/2005/8/layout/orgChart1"/>
    <dgm:cxn modelId="{4C2C8AA2-CC2C-4884-8C1D-E24E5B9AE0D5}" type="presOf" srcId="{129C469D-BF12-495C-8E7F-7619AFB95F01}" destId="{509A9B8B-332D-4246-A2AB-4A87532735E7}" srcOrd="1" destOrd="0" presId="urn:microsoft.com/office/officeart/2005/8/layout/orgChart1"/>
    <dgm:cxn modelId="{15B8B6AA-CA82-4147-9D56-F8292490533A}" srcId="{A34F74D2-738D-4C98-9776-5B710449B692}" destId="{39717759-8C34-4AAD-B704-BD99EC432E30}" srcOrd="8" destOrd="0" parTransId="{B45B2F7E-CE80-42C0-9500-8FF4D674DFDB}" sibTransId="{62119FE4-DA4F-4271-9011-9B7C18966FB7}"/>
    <dgm:cxn modelId="{25305CBE-54C3-4146-82EA-9723F6D14847}" srcId="{A34F74D2-738D-4C98-9776-5B710449B692}" destId="{129C469D-BF12-495C-8E7F-7619AFB95F01}" srcOrd="6" destOrd="0" parTransId="{C408810C-EE46-41FF-AA30-7A9736158D30}" sibTransId="{0EAEF257-C546-462C-BDC3-8AC120D7A33D}"/>
    <dgm:cxn modelId="{BD81E2F6-E68D-4EB2-8BA3-0722B24865EA}" srcId="{A34F74D2-738D-4C98-9776-5B710449B692}" destId="{07531C2B-B413-4619-A882-6968E3C399F4}" srcOrd="9" destOrd="0" parTransId="{1600A9CC-3DDA-4506-9FF8-4B34BCC1BEF6}" sibTransId="{77ACC5FB-90E5-4B26-8B3A-44A035153915}"/>
    <dgm:cxn modelId="{CA2992CC-154D-41F7-A6BE-66349941A017}" type="presOf" srcId="{39717759-8C34-4AAD-B704-BD99EC432E30}" destId="{B7757FE5-A759-4DAB-B6A1-7075A8A12149}" srcOrd="1" destOrd="0" presId="urn:microsoft.com/office/officeart/2005/8/layout/orgChart1"/>
    <dgm:cxn modelId="{EE0CB2D7-4C34-432D-9CCA-450D3405FE28}" srcId="{E99ACFAD-5ED7-44B3-9B8C-F2D708D3C653}" destId="{A34F74D2-738D-4C98-9776-5B710449B692}" srcOrd="0" destOrd="0" parTransId="{FD61DCB2-6ACF-487F-BA5D-7155DA1693CE}" sibTransId="{5D68E1A8-840F-4BBC-B1E7-D5FCB43C6170}"/>
    <dgm:cxn modelId="{A45A3F2E-7F1C-493C-939B-5AF510222C7D}" type="presOf" srcId="{A34F74D2-738D-4C98-9776-5B710449B692}" destId="{33328DC9-A1FA-4D71-B4A6-426BAB3364C2}" srcOrd="0" destOrd="0" presId="urn:microsoft.com/office/officeart/2005/8/layout/orgChart1"/>
    <dgm:cxn modelId="{064100B8-247C-4ABB-895E-52DC6D1A3D0E}" srcId="{A34F74D2-738D-4C98-9776-5B710449B692}" destId="{CA3A24CA-C261-477A-A944-48F5818313A7}" srcOrd="3" destOrd="0" parTransId="{62D4F5A8-690C-4002-8899-9D485403127D}" sibTransId="{CADEA31D-48B7-4556-909D-4508E2AEEC54}"/>
    <dgm:cxn modelId="{65CCDB00-520B-420E-A17F-1196F2F5E08B}" type="presOf" srcId="{07531C2B-B413-4619-A882-6968E3C399F4}" destId="{51C76039-81CA-4301-9DC6-C4F17D555ED3}" srcOrd="1" destOrd="0" presId="urn:microsoft.com/office/officeart/2005/8/layout/orgChart1"/>
    <dgm:cxn modelId="{9C5A7CA6-8718-4773-8DCA-15864171EF29}" type="presOf" srcId="{07531C2B-B413-4619-A882-6968E3C399F4}" destId="{7E0259C6-4D3A-4001-9C92-5CBB772C48F2}" srcOrd="0" destOrd="0" presId="urn:microsoft.com/office/officeart/2005/8/layout/orgChart1"/>
    <dgm:cxn modelId="{13933C3E-833C-4D49-A465-0F199EBD25CE}" srcId="{A34F74D2-738D-4C98-9776-5B710449B692}" destId="{5AE1FDF2-D187-4883-9329-FD6B0D0EB72A}" srcOrd="7" destOrd="0" parTransId="{2A6CE025-0ABC-4BD0-8CB6-E22A17B14E49}" sibTransId="{9C6B252A-E692-4DF9-B143-FC00CA545498}"/>
    <dgm:cxn modelId="{B0A51756-BEA8-4695-A1C9-5DDBF98E5FD4}" type="presOf" srcId="{129C469D-BF12-495C-8E7F-7619AFB95F01}" destId="{78854215-0F2F-4627-8284-3FF2E3F5157A}" srcOrd="0" destOrd="0" presId="urn:microsoft.com/office/officeart/2005/8/layout/orgChart1"/>
    <dgm:cxn modelId="{B5ACE6F0-684B-48D9-8F02-FD70975A914D}" type="presOf" srcId="{28B6185B-9B30-407E-B8BD-EDCC25DC04F1}" destId="{6D2341EB-003C-4871-96F9-3C7236AC8DF8}" srcOrd="0" destOrd="0" presId="urn:microsoft.com/office/officeart/2005/8/layout/orgChart1"/>
    <dgm:cxn modelId="{C5C8B04F-8536-456F-9185-26193A55E3C4}" type="presOf" srcId="{CDFDBB9A-447C-4ABC-85CB-B6B4CAABDD4E}" destId="{D90DEE57-E066-4392-801F-D716476EEEB6}" srcOrd="1" destOrd="0" presId="urn:microsoft.com/office/officeart/2005/8/layout/orgChart1"/>
    <dgm:cxn modelId="{F0A2DB38-60E7-4134-9BD1-6ADC179A6275}" type="presOf" srcId="{39717759-8C34-4AAD-B704-BD99EC432E30}" destId="{DB8ED637-C6EA-47BF-AB74-8458D0EDA281}" srcOrd="0" destOrd="0" presId="urn:microsoft.com/office/officeart/2005/8/layout/orgChart1"/>
    <dgm:cxn modelId="{D0FEA9D9-F2EA-436C-90BE-8BA2C5CF9F69}" type="presOf" srcId="{4185FD07-EDC8-4D39-8B84-4C9359E64B3D}" destId="{1A027040-251B-407A-861C-4B138AF7AA38}" srcOrd="1" destOrd="0" presId="urn:microsoft.com/office/officeart/2005/8/layout/orgChart1"/>
    <dgm:cxn modelId="{32B14440-17C1-4E6B-AA01-643F9F1E7C19}" srcId="{A34F74D2-738D-4C98-9776-5B710449B692}" destId="{71375DEF-E9B2-4C4A-9988-20E2B788C422}" srcOrd="5" destOrd="0" parTransId="{AB093F46-474D-42F0-8261-1E7DEC56C5D4}" sibTransId="{7D20AEDF-7481-4432-9556-3002F95D3BA8}"/>
    <dgm:cxn modelId="{103AD8CF-301D-4DE3-9EF0-A483DC65CF78}" type="presOf" srcId="{5AE1FDF2-D187-4883-9329-FD6B0D0EB72A}" destId="{99D90E44-5EA0-4D50-BC6B-E3C992229427}" srcOrd="1" destOrd="0" presId="urn:microsoft.com/office/officeart/2005/8/layout/orgChart1"/>
    <dgm:cxn modelId="{C32BB338-A7AF-4BF2-A1DA-12C7CC3E09F1}" type="presOf" srcId="{A9D26023-0540-42FB-AB57-4C40F7D095DF}" destId="{3E2C8406-3AB2-4E46-9FB4-D28EB315556F}" srcOrd="1" destOrd="0" presId="urn:microsoft.com/office/officeart/2005/8/layout/orgChart1"/>
    <dgm:cxn modelId="{010D3B99-E209-441B-BE1C-09B4673DC291}" srcId="{A34F74D2-738D-4C98-9776-5B710449B692}" destId="{CDFDBB9A-447C-4ABC-85CB-B6B4CAABDD4E}" srcOrd="4" destOrd="0" parTransId="{3CF198A1-EDB8-4F85-9031-380A15CC196B}" sibTransId="{34AF3C80-F4FF-4DE5-ACFD-A1906154B16A}"/>
    <dgm:cxn modelId="{E98E82C4-9F7C-4B7A-9ADF-C17824E35376}" type="presOf" srcId="{CA3A24CA-C261-477A-A944-48F5818313A7}" destId="{88541F15-BCCB-4A23-BD94-6AD541E87199}" srcOrd="0" destOrd="0" presId="urn:microsoft.com/office/officeart/2005/8/layout/orgChart1"/>
    <dgm:cxn modelId="{0191CD73-21A3-481B-B731-271D3258886E}" type="presOf" srcId="{2A6CE025-0ABC-4BD0-8CB6-E22A17B14E49}" destId="{D1556021-8892-4C57-B541-A37F0DE5AB82}" srcOrd="0" destOrd="0" presId="urn:microsoft.com/office/officeart/2005/8/layout/orgChart1"/>
    <dgm:cxn modelId="{8D3395C3-5505-421A-90B9-ED422468EE1A}" srcId="{A34F74D2-738D-4C98-9776-5B710449B692}" destId="{A9D26023-0540-42FB-AB57-4C40F7D095DF}" srcOrd="2" destOrd="0" parTransId="{3E8CAC33-D765-415A-B8E3-F1E0173E4C99}" sibTransId="{41F25ED3-9A26-4CF5-96EA-FCC523C6730D}"/>
    <dgm:cxn modelId="{B0BA0464-1B5C-4826-BC43-EE5463491C46}" type="presOf" srcId="{35D28773-3757-490B-9C22-B3D303CFB14B}" destId="{B5B93BC2-9740-499E-AC37-45FD6D5A72AE}" srcOrd="0" destOrd="0" presId="urn:microsoft.com/office/officeart/2005/8/layout/orgChart1"/>
    <dgm:cxn modelId="{1D171F49-2543-4B51-BFA9-0ECE59CA1E2E}" type="presOf" srcId="{3CF198A1-EDB8-4F85-9031-380A15CC196B}" destId="{E6276CDB-BB28-4E87-B4C7-448E04D0F086}" srcOrd="0" destOrd="0" presId="urn:microsoft.com/office/officeart/2005/8/layout/orgChart1"/>
    <dgm:cxn modelId="{CA382F35-8662-4425-89B6-9CCDC5CEC632}" type="presOf" srcId="{CA3A24CA-C261-477A-A944-48F5818313A7}" destId="{12AADFA1-4E79-4EF7-8EA7-D35544BAF8CE}" srcOrd="1" destOrd="0" presId="urn:microsoft.com/office/officeart/2005/8/layout/orgChart1"/>
    <dgm:cxn modelId="{BF8B1BDE-DE11-4D4D-A349-3D0C8D6B8100}" type="presOf" srcId="{71375DEF-E9B2-4C4A-9988-20E2B788C422}" destId="{10A39116-7B83-4463-823F-F6044FED6661}" srcOrd="0" destOrd="0" presId="urn:microsoft.com/office/officeart/2005/8/layout/orgChart1"/>
    <dgm:cxn modelId="{8E7B8CBE-4FEF-4A25-9259-D461BE614DE3}" type="presOf" srcId="{E99ACFAD-5ED7-44B3-9B8C-F2D708D3C653}" destId="{5F9D579A-7389-489D-B0E9-1CF05E9B5541}" srcOrd="0" destOrd="0" presId="urn:microsoft.com/office/officeart/2005/8/layout/orgChart1"/>
    <dgm:cxn modelId="{381F5B1D-7245-4E0F-948C-325AAA6C5B1E}" type="presOf" srcId="{B45B2F7E-CE80-42C0-9500-8FF4D674DFDB}" destId="{CB34B8A2-3908-4F6F-BDB6-A3576EC78EC1}" srcOrd="0" destOrd="0" presId="urn:microsoft.com/office/officeart/2005/8/layout/orgChart1"/>
    <dgm:cxn modelId="{440DD6BC-D322-416C-BB29-FCD3EAF44C3D}" type="presOf" srcId="{62D4F5A8-690C-4002-8899-9D485403127D}" destId="{3331FC2A-D9D9-4ABF-92A7-6BA57A86A5DE}" srcOrd="0" destOrd="0" presId="urn:microsoft.com/office/officeart/2005/8/layout/orgChart1"/>
    <dgm:cxn modelId="{B39647E6-695F-47A9-AE36-53E2F7116EEB}" type="presOf" srcId="{A34F74D2-738D-4C98-9776-5B710449B692}" destId="{5647EC55-9135-4A90-AFF7-3C3EE7B8F4CF}" srcOrd="1" destOrd="0" presId="urn:microsoft.com/office/officeart/2005/8/layout/orgChart1"/>
    <dgm:cxn modelId="{96B71812-E6F1-4CB1-B219-D4E442C022E9}" type="presOf" srcId="{5AE1FDF2-D187-4883-9329-FD6B0D0EB72A}" destId="{24B4F266-6148-44E5-BAF9-8EAC988C023F}" srcOrd="0" destOrd="0" presId="urn:microsoft.com/office/officeart/2005/8/layout/orgChart1"/>
    <dgm:cxn modelId="{4000E397-BC81-42BA-B334-F9BEAC8525F1}" type="presOf" srcId="{3E8CAC33-D765-415A-B8E3-F1E0173E4C99}" destId="{E9179750-B5E6-4A4B-B763-30CA7BA38AA9}" srcOrd="0" destOrd="0" presId="urn:microsoft.com/office/officeart/2005/8/layout/orgChart1"/>
    <dgm:cxn modelId="{AE93FFF4-C188-4C17-985A-D686FFAA774F}" type="presOf" srcId="{1600A9CC-3DDA-4506-9FF8-4B34BCC1BEF6}" destId="{1C3FCCB1-74DB-44F2-B273-B665A14324AD}" srcOrd="0" destOrd="0" presId="urn:microsoft.com/office/officeart/2005/8/layout/orgChart1"/>
    <dgm:cxn modelId="{506E283A-28B6-4E86-B894-CE533BF00F65}" type="presOf" srcId="{4185FD07-EDC8-4D39-8B84-4C9359E64B3D}" destId="{7E205A90-9472-4541-AEE5-68E947E600A9}" srcOrd="0" destOrd="0" presId="urn:microsoft.com/office/officeart/2005/8/layout/orgChart1"/>
    <dgm:cxn modelId="{2DACA111-F3A9-4F2C-B617-651021D3EB1B}" type="presOf" srcId="{C408810C-EE46-41FF-AA30-7A9736158D30}" destId="{60256CFF-BC07-4FE5-9236-513648126E21}" srcOrd="0" destOrd="0" presId="urn:microsoft.com/office/officeart/2005/8/layout/orgChart1"/>
    <dgm:cxn modelId="{08AC14F7-EE19-4785-88C7-A67683229FA9}" type="presParOf" srcId="{5F9D579A-7389-489D-B0E9-1CF05E9B5541}" destId="{3A1DF5A0-43F2-4CAB-A8F5-9BE29277E81F}" srcOrd="0" destOrd="0" presId="urn:microsoft.com/office/officeart/2005/8/layout/orgChart1"/>
    <dgm:cxn modelId="{70A2B644-9EA7-4CCE-ACD7-99AB5D814663}" type="presParOf" srcId="{3A1DF5A0-43F2-4CAB-A8F5-9BE29277E81F}" destId="{546D5048-0408-4F90-8D3B-CB6289F9FCB8}" srcOrd="0" destOrd="0" presId="urn:microsoft.com/office/officeart/2005/8/layout/orgChart1"/>
    <dgm:cxn modelId="{117A8297-621B-48E9-9C24-89FE9F95A86C}" type="presParOf" srcId="{546D5048-0408-4F90-8D3B-CB6289F9FCB8}" destId="{33328DC9-A1FA-4D71-B4A6-426BAB3364C2}" srcOrd="0" destOrd="0" presId="urn:microsoft.com/office/officeart/2005/8/layout/orgChart1"/>
    <dgm:cxn modelId="{4391DE87-3C37-496A-AA48-EC03FC2F559E}" type="presParOf" srcId="{546D5048-0408-4F90-8D3B-CB6289F9FCB8}" destId="{5647EC55-9135-4A90-AFF7-3C3EE7B8F4CF}" srcOrd="1" destOrd="0" presId="urn:microsoft.com/office/officeart/2005/8/layout/orgChart1"/>
    <dgm:cxn modelId="{B8188CCE-478C-4F33-9C69-EAD7B4E6C5C0}" type="presParOf" srcId="{3A1DF5A0-43F2-4CAB-A8F5-9BE29277E81F}" destId="{C1762E00-983B-4A82-B9C1-9515E907EB46}" srcOrd="1" destOrd="0" presId="urn:microsoft.com/office/officeart/2005/8/layout/orgChart1"/>
    <dgm:cxn modelId="{79402ADF-48E4-4A1F-AFB1-5CFEAF892D92}" type="presParOf" srcId="{C1762E00-983B-4A82-B9C1-9515E907EB46}" destId="{DE9C5EDC-A19C-48E0-9295-12DD41461CC2}" srcOrd="0" destOrd="0" presId="urn:microsoft.com/office/officeart/2005/8/layout/orgChart1"/>
    <dgm:cxn modelId="{22147764-92D5-4159-8AB1-438EDA02D404}" type="presParOf" srcId="{C1762E00-983B-4A82-B9C1-9515E907EB46}" destId="{7880AD41-F7F6-4489-8B28-1E5A792FE4D4}" srcOrd="1" destOrd="0" presId="urn:microsoft.com/office/officeart/2005/8/layout/orgChart1"/>
    <dgm:cxn modelId="{C8E14C36-E30D-4F4D-BA50-2B277F11EAAB}" type="presParOf" srcId="{7880AD41-F7F6-4489-8B28-1E5A792FE4D4}" destId="{3A576956-78C0-48DF-89BC-CF148820CAB6}" srcOrd="0" destOrd="0" presId="urn:microsoft.com/office/officeart/2005/8/layout/orgChart1"/>
    <dgm:cxn modelId="{B1DD1504-6BC9-4BF0-9919-67BB789621C2}" type="presParOf" srcId="{3A576956-78C0-48DF-89BC-CF148820CAB6}" destId="{B5B93BC2-9740-499E-AC37-45FD6D5A72AE}" srcOrd="0" destOrd="0" presId="urn:microsoft.com/office/officeart/2005/8/layout/orgChart1"/>
    <dgm:cxn modelId="{CB11E26D-12B8-49B9-9EBD-B0895B7A5BFB}" type="presParOf" srcId="{3A576956-78C0-48DF-89BC-CF148820CAB6}" destId="{834A6601-50DC-4813-BE6B-283FE79B6529}" srcOrd="1" destOrd="0" presId="urn:microsoft.com/office/officeart/2005/8/layout/orgChart1"/>
    <dgm:cxn modelId="{FFB5A1BE-AC32-4531-AD93-38212193DFF3}" type="presParOf" srcId="{7880AD41-F7F6-4489-8B28-1E5A792FE4D4}" destId="{F2F97F9D-2C3D-4BE3-915F-60D5C40F78D3}" srcOrd="1" destOrd="0" presId="urn:microsoft.com/office/officeart/2005/8/layout/orgChart1"/>
    <dgm:cxn modelId="{C6D4F198-F093-4908-9C5C-22174129BBB6}" type="presParOf" srcId="{7880AD41-F7F6-4489-8B28-1E5A792FE4D4}" destId="{F7BC3FC6-011C-4206-B235-C90155723283}" srcOrd="2" destOrd="0" presId="urn:microsoft.com/office/officeart/2005/8/layout/orgChart1"/>
    <dgm:cxn modelId="{81892C61-C30F-41FB-8BF2-B1E494EBFBFA}" type="presParOf" srcId="{C1762E00-983B-4A82-B9C1-9515E907EB46}" destId="{E9179750-B5E6-4A4B-B763-30CA7BA38AA9}" srcOrd="2" destOrd="0" presId="urn:microsoft.com/office/officeart/2005/8/layout/orgChart1"/>
    <dgm:cxn modelId="{5B6005AA-1897-42B0-AD31-1FC5B4D05B69}" type="presParOf" srcId="{C1762E00-983B-4A82-B9C1-9515E907EB46}" destId="{BA0E5EB6-A368-4470-BB6C-1D73A117668D}" srcOrd="3" destOrd="0" presId="urn:microsoft.com/office/officeart/2005/8/layout/orgChart1"/>
    <dgm:cxn modelId="{DB4270D6-6EDB-4CC2-8A94-CD1EDCC4850C}" type="presParOf" srcId="{BA0E5EB6-A368-4470-BB6C-1D73A117668D}" destId="{F4EA8B49-AD51-433B-9685-F83603AF0925}" srcOrd="0" destOrd="0" presId="urn:microsoft.com/office/officeart/2005/8/layout/orgChart1"/>
    <dgm:cxn modelId="{C778744F-DCEB-44B8-8C32-269E978ABE0E}" type="presParOf" srcId="{F4EA8B49-AD51-433B-9685-F83603AF0925}" destId="{9E7C677F-EF6A-47EF-93EE-85A934E0DFD8}" srcOrd="0" destOrd="0" presId="urn:microsoft.com/office/officeart/2005/8/layout/orgChart1"/>
    <dgm:cxn modelId="{44DBD41D-7BDC-4A7F-AC00-B7A640DD5232}" type="presParOf" srcId="{F4EA8B49-AD51-433B-9685-F83603AF0925}" destId="{3E2C8406-3AB2-4E46-9FB4-D28EB315556F}" srcOrd="1" destOrd="0" presId="urn:microsoft.com/office/officeart/2005/8/layout/orgChart1"/>
    <dgm:cxn modelId="{44326F13-6C34-431A-A6E5-C95EEECC28EC}" type="presParOf" srcId="{BA0E5EB6-A368-4470-BB6C-1D73A117668D}" destId="{D3D1E9C3-E668-42B2-AC93-FB0BFA850667}" srcOrd="1" destOrd="0" presId="urn:microsoft.com/office/officeart/2005/8/layout/orgChart1"/>
    <dgm:cxn modelId="{711D242E-D3F3-4303-A302-E6DBF4AE6479}" type="presParOf" srcId="{BA0E5EB6-A368-4470-BB6C-1D73A117668D}" destId="{3BE8B3FF-A155-4385-B433-EC9779BB36F5}" srcOrd="2" destOrd="0" presId="urn:microsoft.com/office/officeart/2005/8/layout/orgChart1"/>
    <dgm:cxn modelId="{69742091-4E19-4BF6-90CE-7C1D20FB7DA8}" type="presParOf" srcId="{C1762E00-983B-4A82-B9C1-9515E907EB46}" destId="{3331FC2A-D9D9-4ABF-92A7-6BA57A86A5DE}" srcOrd="4" destOrd="0" presId="urn:microsoft.com/office/officeart/2005/8/layout/orgChart1"/>
    <dgm:cxn modelId="{DC83E37E-BE94-489F-ABC5-12F71B2B68B2}" type="presParOf" srcId="{C1762E00-983B-4A82-B9C1-9515E907EB46}" destId="{A1C3524D-CCA6-4D6D-9522-72C89A13057A}" srcOrd="5" destOrd="0" presId="urn:microsoft.com/office/officeart/2005/8/layout/orgChart1"/>
    <dgm:cxn modelId="{9284DDA8-88D4-4FE7-9BD3-572B3E7F9E0F}" type="presParOf" srcId="{A1C3524D-CCA6-4D6D-9522-72C89A13057A}" destId="{713BEB74-03BF-4FB3-9677-D8A76EA750B0}" srcOrd="0" destOrd="0" presId="urn:microsoft.com/office/officeart/2005/8/layout/orgChart1"/>
    <dgm:cxn modelId="{61B3D96C-3D3D-4150-B85B-36EA72E14B06}" type="presParOf" srcId="{713BEB74-03BF-4FB3-9677-D8A76EA750B0}" destId="{88541F15-BCCB-4A23-BD94-6AD541E87199}" srcOrd="0" destOrd="0" presId="urn:microsoft.com/office/officeart/2005/8/layout/orgChart1"/>
    <dgm:cxn modelId="{EA9C7922-8C67-4A0C-89DB-489E55026F57}" type="presParOf" srcId="{713BEB74-03BF-4FB3-9677-D8A76EA750B0}" destId="{12AADFA1-4E79-4EF7-8EA7-D35544BAF8CE}" srcOrd="1" destOrd="0" presId="urn:microsoft.com/office/officeart/2005/8/layout/orgChart1"/>
    <dgm:cxn modelId="{604A7557-2391-4B28-9888-D11AD1FB9888}" type="presParOf" srcId="{A1C3524D-CCA6-4D6D-9522-72C89A13057A}" destId="{72F259D8-05A7-4CC3-8225-3A662626B77F}" srcOrd="1" destOrd="0" presId="urn:microsoft.com/office/officeart/2005/8/layout/orgChart1"/>
    <dgm:cxn modelId="{1C895DC3-F2CD-469B-9DA0-EEEC3DFD9658}" type="presParOf" srcId="{A1C3524D-CCA6-4D6D-9522-72C89A13057A}" destId="{05F33B02-5F38-49D6-ABA2-539A8813E905}" srcOrd="2" destOrd="0" presId="urn:microsoft.com/office/officeart/2005/8/layout/orgChart1"/>
    <dgm:cxn modelId="{42FC59C0-D644-4A80-898D-58337DB17EAC}" type="presParOf" srcId="{C1762E00-983B-4A82-B9C1-9515E907EB46}" destId="{E6276CDB-BB28-4E87-B4C7-448E04D0F086}" srcOrd="6" destOrd="0" presId="urn:microsoft.com/office/officeart/2005/8/layout/orgChart1"/>
    <dgm:cxn modelId="{64913A89-DE94-4A10-B753-982F4CD9C9BB}" type="presParOf" srcId="{C1762E00-983B-4A82-B9C1-9515E907EB46}" destId="{1DB1006E-B51A-4236-AF44-8CF450217BD1}" srcOrd="7" destOrd="0" presId="urn:microsoft.com/office/officeart/2005/8/layout/orgChart1"/>
    <dgm:cxn modelId="{98445CB4-3599-4770-AE95-A166982B5C40}" type="presParOf" srcId="{1DB1006E-B51A-4236-AF44-8CF450217BD1}" destId="{C558F5F0-BB53-46D2-9685-AADA985306C5}" srcOrd="0" destOrd="0" presId="urn:microsoft.com/office/officeart/2005/8/layout/orgChart1"/>
    <dgm:cxn modelId="{9ECF6AD6-8FB9-4A2A-A6E8-93EFB131E4D4}" type="presParOf" srcId="{C558F5F0-BB53-46D2-9685-AADA985306C5}" destId="{A19627B7-3EA7-495E-86C2-1A3B63AEADBE}" srcOrd="0" destOrd="0" presId="urn:microsoft.com/office/officeart/2005/8/layout/orgChart1"/>
    <dgm:cxn modelId="{6F7DD522-4181-469A-840C-BEB93188AB5F}" type="presParOf" srcId="{C558F5F0-BB53-46D2-9685-AADA985306C5}" destId="{D90DEE57-E066-4392-801F-D716476EEEB6}" srcOrd="1" destOrd="0" presId="urn:microsoft.com/office/officeart/2005/8/layout/orgChart1"/>
    <dgm:cxn modelId="{620BAEC4-4563-41BC-8FA9-79AECFEB66EA}" type="presParOf" srcId="{1DB1006E-B51A-4236-AF44-8CF450217BD1}" destId="{025313DC-1314-44E5-BCE3-055F7B311E40}" srcOrd="1" destOrd="0" presId="urn:microsoft.com/office/officeart/2005/8/layout/orgChart1"/>
    <dgm:cxn modelId="{8054A401-C8CE-4E4D-B488-2AFC21B82190}" type="presParOf" srcId="{1DB1006E-B51A-4236-AF44-8CF450217BD1}" destId="{9573666D-1316-4F14-AE2F-502DE944475E}" srcOrd="2" destOrd="0" presId="urn:microsoft.com/office/officeart/2005/8/layout/orgChart1"/>
    <dgm:cxn modelId="{93E20EBC-5999-4CA0-8EF4-965F8F1A0C78}" type="presParOf" srcId="{C1762E00-983B-4A82-B9C1-9515E907EB46}" destId="{8499473A-3510-456D-83B2-A7EA9DA9487A}" srcOrd="8" destOrd="0" presId="urn:microsoft.com/office/officeart/2005/8/layout/orgChart1"/>
    <dgm:cxn modelId="{C8D3F0CE-1EE7-43B3-A938-F045F8EDC366}" type="presParOf" srcId="{C1762E00-983B-4A82-B9C1-9515E907EB46}" destId="{023F7BBA-A831-4AEF-95BA-21A5C59DC5C6}" srcOrd="9" destOrd="0" presId="urn:microsoft.com/office/officeart/2005/8/layout/orgChart1"/>
    <dgm:cxn modelId="{86F460C1-4ABA-40B5-9CD5-FFDB6AAB711E}" type="presParOf" srcId="{023F7BBA-A831-4AEF-95BA-21A5C59DC5C6}" destId="{2B2E5224-E1F6-456B-9118-D3E9896E18C9}" srcOrd="0" destOrd="0" presId="urn:microsoft.com/office/officeart/2005/8/layout/orgChart1"/>
    <dgm:cxn modelId="{9FAE7F35-9098-4FB0-813F-F38BC1C04D04}" type="presParOf" srcId="{2B2E5224-E1F6-456B-9118-D3E9896E18C9}" destId="{10A39116-7B83-4463-823F-F6044FED6661}" srcOrd="0" destOrd="0" presId="urn:microsoft.com/office/officeart/2005/8/layout/orgChart1"/>
    <dgm:cxn modelId="{D232DDBF-B897-4679-8068-B0D3D31EFA67}" type="presParOf" srcId="{2B2E5224-E1F6-456B-9118-D3E9896E18C9}" destId="{FBEC69E5-E27A-4B7C-BF7B-834AFD1E0550}" srcOrd="1" destOrd="0" presId="urn:microsoft.com/office/officeart/2005/8/layout/orgChart1"/>
    <dgm:cxn modelId="{F2C1835F-A13C-4695-9DEF-AB0324F3D66B}" type="presParOf" srcId="{023F7BBA-A831-4AEF-95BA-21A5C59DC5C6}" destId="{A5D22023-6519-41B7-965B-A5B39530AB80}" srcOrd="1" destOrd="0" presId="urn:microsoft.com/office/officeart/2005/8/layout/orgChart1"/>
    <dgm:cxn modelId="{498394C5-BF9E-48A6-95C1-4BFE37D180C6}" type="presParOf" srcId="{023F7BBA-A831-4AEF-95BA-21A5C59DC5C6}" destId="{FF06CDA6-2263-46A8-8CEF-582AA6072999}" srcOrd="2" destOrd="0" presId="urn:microsoft.com/office/officeart/2005/8/layout/orgChart1"/>
    <dgm:cxn modelId="{CF7752E8-0D24-46A4-87CD-CDA35D31A4E1}" type="presParOf" srcId="{C1762E00-983B-4A82-B9C1-9515E907EB46}" destId="{60256CFF-BC07-4FE5-9236-513648126E21}" srcOrd="10" destOrd="0" presId="urn:microsoft.com/office/officeart/2005/8/layout/orgChart1"/>
    <dgm:cxn modelId="{84F7710D-E1D5-4531-94D1-B269F62A67B8}" type="presParOf" srcId="{C1762E00-983B-4A82-B9C1-9515E907EB46}" destId="{EA907260-313F-440F-A844-F64DD1217D48}" srcOrd="11" destOrd="0" presId="urn:microsoft.com/office/officeart/2005/8/layout/orgChart1"/>
    <dgm:cxn modelId="{05816BBB-1421-4F63-9228-829D20EC673E}" type="presParOf" srcId="{EA907260-313F-440F-A844-F64DD1217D48}" destId="{E6D24027-854B-4308-80B9-A5EC9B52AA42}" srcOrd="0" destOrd="0" presId="urn:microsoft.com/office/officeart/2005/8/layout/orgChart1"/>
    <dgm:cxn modelId="{3B23A4B9-5CB2-4BCC-8184-FBDB95F5E821}" type="presParOf" srcId="{E6D24027-854B-4308-80B9-A5EC9B52AA42}" destId="{78854215-0F2F-4627-8284-3FF2E3F5157A}" srcOrd="0" destOrd="0" presId="urn:microsoft.com/office/officeart/2005/8/layout/orgChart1"/>
    <dgm:cxn modelId="{8BE136E6-018C-40A3-94A4-38DABD9D6A46}" type="presParOf" srcId="{E6D24027-854B-4308-80B9-A5EC9B52AA42}" destId="{509A9B8B-332D-4246-A2AB-4A87532735E7}" srcOrd="1" destOrd="0" presId="urn:microsoft.com/office/officeart/2005/8/layout/orgChart1"/>
    <dgm:cxn modelId="{08D1F42F-26D4-442F-988F-FDBFF15390C0}" type="presParOf" srcId="{EA907260-313F-440F-A844-F64DD1217D48}" destId="{BB1A4D27-7B1D-4809-A7BF-0512B1A50F22}" srcOrd="1" destOrd="0" presId="urn:microsoft.com/office/officeart/2005/8/layout/orgChart1"/>
    <dgm:cxn modelId="{510E5E98-B25C-45DC-A3CE-D20526081BBA}" type="presParOf" srcId="{EA907260-313F-440F-A844-F64DD1217D48}" destId="{F5FB3DFC-E11C-4337-97B1-0DDEA0E441CB}" srcOrd="2" destOrd="0" presId="urn:microsoft.com/office/officeart/2005/8/layout/orgChart1"/>
    <dgm:cxn modelId="{A92AFF31-D630-4AD1-8D1D-FDECCA6CD0D5}" type="presParOf" srcId="{C1762E00-983B-4A82-B9C1-9515E907EB46}" destId="{D1556021-8892-4C57-B541-A37F0DE5AB82}" srcOrd="12" destOrd="0" presId="urn:microsoft.com/office/officeart/2005/8/layout/orgChart1"/>
    <dgm:cxn modelId="{5014FC75-7AA9-4618-A257-0C5559355C44}" type="presParOf" srcId="{C1762E00-983B-4A82-B9C1-9515E907EB46}" destId="{7CF7355D-F219-404A-A437-D362962D066B}" srcOrd="13" destOrd="0" presId="urn:microsoft.com/office/officeart/2005/8/layout/orgChart1"/>
    <dgm:cxn modelId="{90162ABD-FE94-4EDE-91CC-2E017D7DBA4B}" type="presParOf" srcId="{7CF7355D-F219-404A-A437-D362962D066B}" destId="{A4145F79-5809-4897-B260-EE8EEB446465}" srcOrd="0" destOrd="0" presId="urn:microsoft.com/office/officeart/2005/8/layout/orgChart1"/>
    <dgm:cxn modelId="{8AA666D3-AB7C-4974-8ABF-5A080F268104}" type="presParOf" srcId="{A4145F79-5809-4897-B260-EE8EEB446465}" destId="{24B4F266-6148-44E5-BAF9-8EAC988C023F}" srcOrd="0" destOrd="0" presId="urn:microsoft.com/office/officeart/2005/8/layout/orgChart1"/>
    <dgm:cxn modelId="{30FADA41-41BD-4F1F-B634-000DF2B6C7A9}" type="presParOf" srcId="{A4145F79-5809-4897-B260-EE8EEB446465}" destId="{99D90E44-5EA0-4D50-BC6B-E3C992229427}" srcOrd="1" destOrd="0" presId="urn:microsoft.com/office/officeart/2005/8/layout/orgChart1"/>
    <dgm:cxn modelId="{D32BBB56-69E3-4804-9AA4-178B8432BDBC}" type="presParOf" srcId="{7CF7355D-F219-404A-A437-D362962D066B}" destId="{1CB0BDC5-E07A-4A0C-A513-992866858597}" srcOrd="1" destOrd="0" presId="urn:microsoft.com/office/officeart/2005/8/layout/orgChart1"/>
    <dgm:cxn modelId="{227CB483-B6FC-43E2-BE8A-7FA03EAB895C}" type="presParOf" srcId="{7CF7355D-F219-404A-A437-D362962D066B}" destId="{32BC38E1-2D64-4C36-9F88-084D0389DCAC}" srcOrd="2" destOrd="0" presId="urn:microsoft.com/office/officeart/2005/8/layout/orgChart1"/>
    <dgm:cxn modelId="{BBA91331-2640-4596-B4DF-FA9BABFB8465}" type="presParOf" srcId="{C1762E00-983B-4A82-B9C1-9515E907EB46}" destId="{CB34B8A2-3908-4F6F-BDB6-A3576EC78EC1}" srcOrd="14" destOrd="0" presId="urn:microsoft.com/office/officeart/2005/8/layout/orgChart1"/>
    <dgm:cxn modelId="{5FC0BF71-5B45-435D-801C-728078D66D5A}" type="presParOf" srcId="{C1762E00-983B-4A82-B9C1-9515E907EB46}" destId="{52903811-215E-401F-A3E3-A0E87A084D4C}" srcOrd="15" destOrd="0" presId="urn:microsoft.com/office/officeart/2005/8/layout/orgChart1"/>
    <dgm:cxn modelId="{91D53FF3-4DE6-4F34-92B6-23963147E779}" type="presParOf" srcId="{52903811-215E-401F-A3E3-A0E87A084D4C}" destId="{59C183AC-FC31-4C3E-ABFC-7EE00CFE1116}" srcOrd="0" destOrd="0" presId="urn:microsoft.com/office/officeart/2005/8/layout/orgChart1"/>
    <dgm:cxn modelId="{BBFF8B47-EB85-42B6-A628-772D61CC3405}" type="presParOf" srcId="{59C183AC-FC31-4C3E-ABFC-7EE00CFE1116}" destId="{DB8ED637-C6EA-47BF-AB74-8458D0EDA281}" srcOrd="0" destOrd="0" presId="urn:microsoft.com/office/officeart/2005/8/layout/orgChart1"/>
    <dgm:cxn modelId="{0AB757F9-CDA4-472F-BA8D-B5B7C700AFEF}" type="presParOf" srcId="{59C183AC-FC31-4C3E-ABFC-7EE00CFE1116}" destId="{B7757FE5-A759-4DAB-B6A1-7075A8A12149}" srcOrd="1" destOrd="0" presId="urn:microsoft.com/office/officeart/2005/8/layout/orgChart1"/>
    <dgm:cxn modelId="{66FEB8BA-1DE8-4C48-A7DF-8ED749AA14A9}" type="presParOf" srcId="{52903811-215E-401F-A3E3-A0E87A084D4C}" destId="{E8B74E30-6DE7-49FC-B062-58C965291C60}" srcOrd="1" destOrd="0" presId="urn:microsoft.com/office/officeart/2005/8/layout/orgChart1"/>
    <dgm:cxn modelId="{C97BE3C6-E617-4DE9-A3C3-F44A4C92080A}" type="presParOf" srcId="{52903811-215E-401F-A3E3-A0E87A084D4C}" destId="{4B632A7B-72D3-47E3-B0B9-952F062FC805}" srcOrd="2" destOrd="0" presId="urn:microsoft.com/office/officeart/2005/8/layout/orgChart1"/>
    <dgm:cxn modelId="{C1FF1055-02D4-44AE-9A6C-9EFCD6571173}" type="presParOf" srcId="{C1762E00-983B-4A82-B9C1-9515E907EB46}" destId="{1C3FCCB1-74DB-44F2-B273-B665A14324AD}" srcOrd="16" destOrd="0" presId="urn:microsoft.com/office/officeart/2005/8/layout/orgChart1"/>
    <dgm:cxn modelId="{C8A75726-7F53-4EF1-9300-2FB68B2AC1C5}" type="presParOf" srcId="{C1762E00-983B-4A82-B9C1-9515E907EB46}" destId="{2B59579D-BCA7-46A2-8CE5-AAE4847760A8}" srcOrd="17" destOrd="0" presId="urn:microsoft.com/office/officeart/2005/8/layout/orgChart1"/>
    <dgm:cxn modelId="{E9DF2B82-1964-44CB-AEEF-E0955A17545D}" type="presParOf" srcId="{2B59579D-BCA7-46A2-8CE5-AAE4847760A8}" destId="{61B9C1B0-011F-47D4-B135-E0EC9DD93081}" srcOrd="0" destOrd="0" presId="urn:microsoft.com/office/officeart/2005/8/layout/orgChart1"/>
    <dgm:cxn modelId="{8FBBC6BC-7EAB-41B8-AD87-2527C466FA5A}" type="presParOf" srcId="{61B9C1B0-011F-47D4-B135-E0EC9DD93081}" destId="{7E0259C6-4D3A-4001-9C92-5CBB772C48F2}" srcOrd="0" destOrd="0" presId="urn:microsoft.com/office/officeart/2005/8/layout/orgChart1"/>
    <dgm:cxn modelId="{DE21F28E-60A8-45EE-8ACE-7D62DB06ED81}" type="presParOf" srcId="{61B9C1B0-011F-47D4-B135-E0EC9DD93081}" destId="{51C76039-81CA-4301-9DC6-C4F17D555ED3}" srcOrd="1" destOrd="0" presId="urn:microsoft.com/office/officeart/2005/8/layout/orgChart1"/>
    <dgm:cxn modelId="{00E2A0E7-2D5B-4303-8FB6-6E1941BC2406}" type="presParOf" srcId="{2B59579D-BCA7-46A2-8CE5-AAE4847760A8}" destId="{3F0B2158-BD1F-466B-8D8B-DC585769367E}" srcOrd="1" destOrd="0" presId="urn:microsoft.com/office/officeart/2005/8/layout/orgChart1"/>
    <dgm:cxn modelId="{C2D6A086-CBA4-4597-8155-B5FCE33AD103}" type="presParOf" srcId="{2B59579D-BCA7-46A2-8CE5-AAE4847760A8}" destId="{DC0EDCE7-70B7-4E5A-9E62-D62BC4FB843C}" srcOrd="2" destOrd="0" presId="urn:microsoft.com/office/officeart/2005/8/layout/orgChart1"/>
    <dgm:cxn modelId="{0CB39D8A-17D4-484F-8FFA-83F2358B7A52}" type="presParOf" srcId="{3A1DF5A0-43F2-4CAB-A8F5-9BE29277E81F}" destId="{5D235931-98BB-4B94-BD3B-09D46A176F5E}" srcOrd="2" destOrd="0" presId="urn:microsoft.com/office/officeart/2005/8/layout/orgChart1"/>
    <dgm:cxn modelId="{E618CC12-8468-413A-AA03-35F2F2768FAF}" type="presParOf" srcId="{5D235931-98BB-4B94-BD3B-09D46A176F5E}" destId="{6D2341EB-003C-4871-96F9-3C7236AC8DF8}" srcOrd="0" destOrd="0" presId="urn:microsoft.com/office/officeart/2005/8/layout/orgChart1"/>
    <dgm:cxn modelId="{7C51ECF9-FCC8-4C58-B5F5-591C9280B826}" type="presParOf" srcId="{5D235931-98BB-4B94-BD3B-09D46A176F5E}" destId="{15CD2D44-0190-4599-AE23-630EE957F1E3}" srcOrd="1" destOrd="0" presId="urn:microsoft.com/office/officeart/2005/8/layout/orgChart1"/>
    <dgm:cxn modelId="{527F6538-DFB9-429B-8A24-9E504F1002FA}" type="presParOf" srcId="{15CD2D44-0190-4599-AE23-630EE957F1E3}" destId="{22CF1F6E-B5BB-400D-9624-4E4B6C90E732}" srcOrd="0" destOrd="0" presId="urn:microsoft.com/office/officeart/2005/8/layout/orgChart1"/>
    <dgm:cxn modelId="{0940DBD3-2D7B-42F4-8397-D1C55125617C}" type="presParOf" srcId="{22CF1F6E-B5BB-400D-9624-4E4B6C90E732}" destId="{7E205A90-9472-4541-AEE5-68E947E600A9}" srcOrd="0" destOrd="0" presId="urn:microsoft.com/office/officeart/2005/8/layout/orgChart1"/>
    <dgm:cxn modelId="{AA94EF67-7797-4907-B7AB-70A6D3771ED5}" type="presParOf" srcId="{22CF1F6E-B5BB-400D-9624-4E4B6C90E732}" destId="{1A027040-251B-407A-861C-4B138AF7AA38}" srcOrd="1" destOrd="0" presId="urn:microsoft.com/office/officeart/2005/8/layout/orgChart1"/>
    <dgm:cxn modelId="{535317CB-509C-4D10-9708-EFEDEEB04C1E}" type="presParOf" srcId="{15CD2D44-0190-4599-AE23-630EE957F1E3}" destId="{592CCC39-0E8C-44B1-973F-7C0B3A955CB9}" srcOrd="1" destOrd="0" presId="urn:microsoft.com/office/officeart/2005/8/layout/orgChart1"/>
    <dgm:cxn modelId="{9990D711-E892-4757-A2C5-6D6187DACE5B}" type="presParOf" srcId="{15CD2D44-0190-4599-AE23-630EE957F1E3}" destId="{DE9FA01E-52D2-4577-BA9E-CC6FDF9BD6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341EB-003C-4871-96F9-3C7236AC8DF8}">
      <dsp:nvSpPr>
        <dsp:cNvPr id="0" name=""/>
        <dsp:cNvSpPr/>
      </dsp:nvSpPr>
      <dsp:spPr>
        <a:xfrm>
          <a:off x="4311627" y="625747"/>
          <a:ext cx="91440" cy="730827"/>
        </a:xfrm>
        <a:custGeom>
          <a:avLst/>
          <a:gdLst/>
          <a:ahLst/>
          <a:cxnLst/>
          <a:rect l="0" t="0" r="0" b="0"/>
          <a:pathLst>
            <a:path>
              <a:moveTo>
                <a:pt x="86395" y="0"/>
              </a:moveTo>
              <a:lnTo>
                <a:pt x="86395" y="730827"/>
              </a:lnTo>
              <a:lnTo>
                <a:pt x="45720" y="7308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FCCB1-74DB-44F2-B273-B665A14324AD}">
      <dsp:nvSpPr>
        <dsp:cNvPr id="0" name=""/>
        <dsp:cNvSpPr/>
      </dsp:nvSpPr>
      <dsp:spPr>
        <a:xfrm>
          <a:off x="4398022" y="625747"/>
          <a:ext cx="4055338" cy="1307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255"/>
              </a:lnTo>
              <a:lnTo>
                <a:pt x="4055338" y="1277255"/>
              </a:lnTo>
              <a:lnTo>
                <a:pt x="4055338" y="13078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4B8A2-3908-4F6F-BDB6-A3576EC78EC1}">
      <dsp:nvSpPr>
        <dsp:cNvPr id="0" name=""/>
        <dsp:cNvSpPr/>
      </dsp:nvSpPr>
      <dsp:spPr>
        <a:xfrm>
          <a:off x="4398022" y="625747"/>
          <a:ext cx="3188044" cy="1307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255"/>
              </a:lnTo>
              <a:lnTo>
                <a:pt x="3188044" y="1277255"/>
              </a:lnTo>
              <a:lnTo>
                <a:pt x="3188044" y="13078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56021-8892-4C57-B541-A37F0DE5AB82}">
      <dsp:nvSpPr>
        <dsp:cNvPr id="0" name=""/>
        <dsp:cNvSpPr/>
      </dsp:nvSpPr>
      <dsp:spPr>
        <a:xfrm>
          <a:off x="4398022" y="625747"/>
          <a:ext cx="2207466" cy="1307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255"/>
              </a:lnTo>
              <a:lnTo>
                <a:pt x="2207466" y="1277255"/>
              </a:lnTo>
              <a:lnTo>
                <a:pt x="2207466" y="13078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56CFF-BC07-4FE5-9236-513648126E21}">
      <dsp:nvSpPr>
        <dsp:cNvPr id="0" name=""/>
        <dsp:cNvSpPr/>
      </dsp:nvSpPr>
      <dsp:spPr>
        <a:xfrm>
          <a:off x="4398022" y="625747"/>
          <a:ext cx="1075490" cy="1307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255"/>
              </a:lnTo>
              <a:lnTo>
                <a:pt x="1075490" y="1277255"/>
              </a:lnTo>
              <a:lnTo>
                <a:pt x="1075490" y="13078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99473A-3510-456D-83B2-A7EA9DA9487A}">
      <dsp:nvSpPr>
        <dsp:cNvPr id="0" name=""/>
        <dsp:cNvSpPr/>
      </dsp:nvSpPr>
      <dsp:spPr>
        <a:xfrm>
          <a:off x="4352302" y="625747"/>
          <a:ext cx="91440" cy="130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77255"/>
              </a:lnTo>
              <a:lnTo>
                <a:pt x="96157" y="1277255"/>
              </a:lnTo>
              <a:lnTo>
                <a:pt x="96157" y="13078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76CDB-BB28-4E87-B4C7-448E04D0F086}">
      <dsp:nvSpPr>
        <dsp:cNvPr id="0" name=""/>
        <dsp:cNvSpPr/>
      </dsp:nvSpPr>
      <dsp:spPr>
        <a:xfrm>
          <a:off x="3382001" y="625747"/>
          <a:ext cx="1016021" cy="1293137"/>
        </a:xfrm>
        <a:custGeom>
          <a:avLst/>
          <a:gdLst/>
          <a:ahLst/>
          <a:cxnLst/>
          <a:rect l="0" t="0" r="0" b="0"/>
          <a:pathLst>
            <a:path>
              <a:moveTo>
                <a:pt x="1016021" y="0"/>
              </a:moveTo>
              <a:lnTo>
                <a:pt x="1016021" y="1262583"/>
              </a:lnTo>
              <a:lnTo>
                <a:pt x="0" y="1262583"/>
              </a:lnTo>
              <a:lnTo>
                <a:pt x="0" y="12931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1FC2A-D9D9-4ABF-92A7-6BA57A86A5DE}">
      <dsp:nvSpPr>
        <dsp:cNvPr id="0" name=""/>
        <dsp:cNvSpPr/>
      </dsp:nvSpPr>
      <dsp:spPr>
        <a:xfrm>
          <a:off x="2301733" y="625747"/>
          <a:ext cx="2096289" cy="1307809"/>
        </a:xfrm>
        <a:custGeom>
          <a:avLst/>
          <a:gdLst/>
          <a:ahLst/>
          <a:cxnLst/>
          <a:rect l="0" t="0" r="0" b="0"/>
          <a:pathLst>
            <a:path>
              <a:moveTo>
                <a:pt x="2096289" y="0"/>
              </a:moveTo>
              <a:lnTo>
                <a:pt x="2096289" y="1277255"/>
              </a:lnTo>
              <a:lnTo>
                <a:pt x="0" y="1277255"/>
              </a:lnTo>
              <a:lnTo>
                <a:pt x="0" y="13078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79750-B5E6-4A4B-B763-30CA7BA38AA9}">
      <dsp:nvSpPr>
        <dsp:cNvPr id="0" name=""/>
        <dsp:cNvSpPr/>
      </dsp:nvSpPr>
      <dsp:spPr>
        <a:xfrm>
          <a:off x="1351690" y="625747"/>
          <a:ext cx="3046331" cy="1307809"/>
        </a:xfrm>
        <a:custGeom>
          <a:avLst/>
          <a:gdLst/>
          <a:ahLst/>
          <a:cxnLst/>
          <a:rect l="0" t="0" r="0" b="0"/>
          <a:pathLst>
            <a:path>
              <a:moveTo>
                <a:pt x="3046331" y="0"/>
              </a:moveTo>
              <a:lnTo>
                <a:pt x="3046331" y="1277255"/>
              </a:lnTo>
              <a:lnTo>
                <a:pt x="0" y="1277255"/>
              </a:lnTo>
              <a:lnTo>
                <a:pt x="0" y="13078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9C5EDC-A19C-48E0-9295-12DD41461CC2}">
      <dsp:nvSpPr>
        <dsp:cNvPr id="0" name=""/>
        <dsp:cNvSpPr/>
      </dsp:nvSpPr>
      <dsp:spPr>
        <a:xfrm>
          <a:off x="403827" y="625747"/>
          <a:ext cx="3994194" cy="1307809"/>
        </a:xfrm>
        <a:custGeom>
          <a:avLst/>
          <a:gdLst/>
          <a:ahLst/>
          <a:cxnLst/>
          <a:rect l="0" t="0" r="0" b="0"/>
          <a:pathLst>
            <a:path>
              <a:moveTo>
                <a:pt x="3994194" y="0"/>
              </a:moveTo>
              <a:lnTo>
                <a:pt x="3994194" y="1277255"/>
              </a:lnTo>
              <a:lnTo>
                <a:pt x="0" y="1277255"/>
              </a:lnTo>
              <a:lnTo>
                <a:pt x="0" y="13078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28DC9-A1FA-4D71-B4A6-426BAB3364C2}">
      <dsp:nvSpPr>
        <dsp:cNvPr id="0" name=""/>
        <dsp:cNvSpPr/>
      </dsp:nvSpPr>
      <dsp:spPr>
        <a:xfrm>
          <a:off x="3804591" y="0"/>
          <a:ext cx="1186862" cy="625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>
              <a:solidFill>
                <a:schemeClr val="bg1"/>
              </a:solidFill>
            </a:rPr>
            <a:t>Ngwoke John</a:t>
          </a:r>
          <a:br>
            <a:rPr lang="en-GB" sz="1400" kern="1200" dirty="0">
              <a:solidFill>
                <a:schemeClr val="bg1"/>
              </a:solidFill>
            </a:rPr>
          </a:br>
          <a:r>
            <a:rPr lang="en-GB" sz="1400" kern="1200" dirty="0">
              <a:solidFill>
                <a:schemeClr val="bg1"/>
              </a:solidFill>
            </a:rPr>
            <a:t>TEAM LEAD</a:t>
          </a:r>
        </a:p>
      </dsp:txBody>
      <dsp:txXfrm>
        <a:off x="3804591" y="0"/>
        <a:ext cx="1186862" cy="625747"/>
      </dsp:txXfrm>
    </dsp:sp>
    <dsp:sp modelId="{B5B93BC2-9740-499E-AC37-45FD6D5A72AE}">
      <dsp:nvSpPr>
        <dsp:cNvPr id="0" name=""/>
        <dsp:cNvSpPr/>
      </dsp:nvSpPr>
      <dsp:spPr>
        <a:xfrm>
          <a:off x="1192" y="1933556"/>
          <a:ext cx="805270" cy="1109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Ekundayo </a:t>
          </a:r>
          <a:r>
            <a:rPr lang="en-GB" sz="1300" kern="1200" dirty="0" smtClean="0"/>
            <a:t>Akinniyi  </a:t>
          </a:r>
          <a:r>
            <a:rPr lang="en-GB" sz="1300" kern="1200" dirty="0"/>
            <a:t/>
          </a:r>
          <a:br>
            <a:rPr lang="en-GB" sz="1300" kern="1200" dirty="0"/>
          </a:br>
          <a:r>
            <a:rPr lang="en-GB" sz="1300" kern="1200" dirty="0" smtClean="0"/>
            <a:t>Tech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NUGA Zone Manage</a:t>
          </a:r>
          <a:r>
            <a:rPr lang="en-GB" sz="1400" kern="1200" dirty="0" smtClean="0"/>
            <a:t>r</a:t>
          </a:r>
          <a:endParaRPr lang="en-GB" sz="1400" kern="1200" dirty="0"/>
        </a:p>
      </dsp:txBody>
      <dsp:txXfrm>
        <a:off x="1192" y="1933556"/>
        <a:ext cx="805270" cy="1109361"/>
      </dsp:txXfrm>
    </dsp:sp>
    <dsp:sp modelId="{9E7C677F-EF6A-47EF-93EE-85A934E0DFD8}">
      <dsp:nvSpPr>
        <dsp:cNvPr id="0" name=""/>
        <dsp:cNvSpPr/>
      </dsp:nvSpPr>
      <dsp:spPr>
        <a:xfrm>
          <a:off x="867571" y="1933556"/>
          <a:ext cx="968238" cy="1090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Okpala Chidi </a:t>
          </a:r>
          <a:endParaRPr lang="en-GB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Tech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ALVAN Zone Manager</a:t>
          </a:r>
          <a:endParaRPr lang="en-GB" sz="1300" kern="1200" dirty="0"/>
        </a:p>
      </dsp:txBody>
      <dsp:txXfrm>
        <a:off x="867571" y="1933556"/>
        <a:ext cx="968238" cy="1090148"/>
      </dsp:txXfrm>
    </dsp:sp>
    <dsp:sp modelId="{88541F15-BCCB-4A23-BD94-6AD541E87199}">
      <dsp:nvSpPr>
        <dsp:cNvPr id="0" name=""/>
        <dsp:cNvSpPr/>
      </dsp:nvSpPr>
      <dsp:spPr>
        <a:xfrm>
          <a:off x="1896918" y="1933556"/>
          <a:ext cx="809629" cy="1102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Victor Donwa Tech</a:t>
          </a:r>
          <a:r>
            <a:rPr lang="en-GB" sz="1300" kern="1200" dirty="0" smtClean="0"/>
            <a:t>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MIS Zone Manager</a:t>
          </a:r>
          <a:endParaRPr lang="en-GB" sz="1300" kern="1200" dirty="0"/>
        </a:p>
      </dsp:txBody>
      <dsp:txXfrm>
        <a:off x="1896918" y="1933556"/>
        <a:ext cx="809629" cy="1102491"/>
      </dsp:txXfrm>
    </dsp:sp>
    <dsp:sp modelId="{A19627B7-3EA7-495E-86C2-1A3B63AEADBE}">
      <dsp:nvSpPr>
        <dsp:cNvPr id="0" name=""/>
        <dsp:cNvSpPr/>
      </dsp:nvSpPr>
      <dsp:spPr>
        <a:xfrm>
          <a:off x="2767656" y="1918884"/>
          <a:ext cx="1228689" cy="1087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Igbokwe Chinemerem </a:t>
          </a:r>
          <a:br>
            <a:rPr lang="en-GB" sz="1300" kern="1200" dirty="0"/>
          </a:br>
          <a:r>
            <a:rPr lang="en-GB" sz="1300" kern="1200" dirty="0"/>
            <a:t>Sec./</a:t>
          </a:r>
          <a:r>
            <a:rPr lang="en-GB" sz="1300" kern="1200" dirty="0" smtClean="0"/>
            <a:t>Tech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CARTWRIGHT Zone Manager</a:t>
          </a:r>
          <a:endParaRPr lang="en-GB" sz="1300" kern="1200" dirty="0"/>
        </a:p>
      </dsp:txBody>
      <dsp:txXfrm>
        <a:off x="2767656" y="1918884"/>
        <a:ext cx="1228689" cy="1087298"/>
      </dsp:txXfrm>
    </dsp:sp>
    <dsp:sp modelId="{10A39116-7B83-4463-823F-F6044FED6661}">
      <dsp:nvSpPr>
        <dsp:cNvPr id="0" name=""/>
        <dsp:cNvSpPr/>
      </dsp:nvSpPr>
      <dsp:spPr>
        <a:xfrm>
          <a:off x="4057455" y="1933556"/>
          <a:ext cx="782011" cy="12354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Ibenegbu Charles </a:t>
          </a:r>
          <a:r>
            <a:rPr lang="en-GB" sz="1300" kern="1200" dirty="0" smtClean="0"/>
            <a:t>Tech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EZEOPI Zone Manager</a:t>
          </a:r>
          <a:endParaRPr lang="en-GB" sz="1300" kern="1200" dirty="0"/>
        </a:p>
      </dsp:txBody>
      <dsp:txXfrm>
        <a:off x="4057455" y="1933556"/>
        <a:ext cx="782011" cy="1235487"/>
      </dsp:txXfrm>
    </dsp:sp>
    <dsp:sp modelId="{78854215-0F2F-4627-8284-3FF2E3F5157A}">
      <dsp:nvSpPr>
        <dsp:cNvPr id="0" name=""/>
        <dsp:cNvSpPr/>
      </dsp:nvSpPr>
      <dsp:spPr>
        <a:xfrm>
          <a:off x="4900575" y="1933556"/>
          <a:ext cx="1145875" cy="1095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Onwuchekwa Onyekachi </a:t>
          </a:r>
          <a:r>
            <a:rPr lang="en-GB" sz="1300" kern="1200" dirty="0" smtClean="0"/>
            <a:t>Tech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ICT Zone Manager</a:t>
          </a:r>
          <a:endParaRPr lang="en-GB" sz="1300" kern="1200" dirty="0"/>
        </a:p>
      </dsp:txBody>
      <dsp:txXfrm>
        <a:off x="4900575" y="1933556"/>
        <a:ext cx="1145875" cy="1095251"/>
      </dsp:txXfrm>
    </dsp:sp>
    <dsp:sp modelId="{24B4F266-6148-44E5-BAF9-8EAC988C023F}">
      <dsp:nvSpPr>
        <dsp:cNvPr id="0" name=""/>
        <dsp:cNvSpPr/>
      </dsp:nvSpPr>
      <dsp:spPr>
        <a:xfrm>
          <a:off x="6107559" y="1933556"/>
          <a:ext cx="995859" cy="1016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Chukwuma Ugwuoke </a:t>
          </a:r>
          <a:br>
            <a:rPr lang="en-GB" sz="1300" kern="1200" dirty="0"/>
          </a:br>
          <a:r>
            <a:rPr lang="en-GB" sz="1300" kern="1200" dirty="0"/>
            <a:t>Tech</a:t>
          </a:r>
          <a:r>
            <a:rPr lang="en-GB" sz="1300" kern="1200" dirty="0" smtClean="0"/>
            <a:t>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ABUJA Zone Manager</a:t>
          </a:r>
          <a:endParaRPr lang="en-GB" sz="1300" kern="1200" dirty="0"/>
        </a:p>
      </dsp:txBody>
      <dsp:txXfrm>
        <a:off x="6107559" y="1933556"/>
        <a:ext cx="995859" cy="1016528"/>
      </dsp:txXfrm>
    </dsp:sp>
    <dsp:sp modelId="{DB8ED637-C6EA-47BF-AB74-8458D0EDA281}">
      <dsp:nvSpPr>
        <dsp:cNvPr id="0" name=""/>
        <dsp:cNvSpPr/>
      </dsp:nvSpPr>
      <dsp:spPr>
        <a:xfrm>
          <a:off x="7164527" y="1933556"/>
          <a:ext cx="843079" cy="1322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Ukwueze Vitalis </a:t>
          </a:r>
          <a:br>
            <a:rPr lang="en-GB" sz="1300" kern="1200" dirty="0"/>
          </a:br>
          <a:r>
            <a:rPr lang="en-GB" sz="1300" kern="1200" dirty="0"/>
            <a:t>Tech</a:t>
          </a:r>
          <a:r>
            <a:rPr lang="en-GB" sz="1300" kern="1200" dirty="0" smtClean="0"/>
            <a:t>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DAN FODIO Zone Manager</a:t>
          </a:r>
          <a:endParaRPr lang="en-GB" sz="1300" kern="1200" dirty="0"/>
        </a:p>
      </dsp:txBody>
      <dsp:txXfrm>
        <a:off x="7164527" y="1933556"/>
        <a:ext cx="843079" cy="1322452"/>
      </dsp:txXfrm>
    </dsp:sp>
    <dsp:sp modelId="{7E0259C6-4D3A-4001-9C92-5CBB772C48F2}">
      <dsp:nvSpPr>
        <dsp:cNvPr id="0" name=""/>
        <dsp:cNvSpPr/>
      </dsp:nvSpPr>
      <dsp:spPr>
        <a:xfrm>
          <a:off x="8068715" y="1933556"/>
          <a:ext cx="769291" cy="1322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Edewor Chinedu </a:t>
          </a:r>
          <a:br>
            <a:rPr lang="en-GB" sz="1400" kern="1200" dirty="0"/>
          </a:br>
          <a:r>
            <a:rPr lang="en-GB" sz="1400" kern="1200" dirty="0"/>
            <a:t>Tech</a:t>
          </a:r>
          <a:r>
            <a:rPr lang="en-GB" sz="1400" kern="1200" dirty="0" smtClean="0"/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AWO Zone Manager</a:t>
          </a:r>
          <a:endParaRPr lang="en-GB" sz="1400" kern="1200" dirty="0"/>
        </a:p>
      </dsp:txBody>
      <dsp:txXfrm>
        <a:off x="8068715" y="1933556"/>
        <a:ext cx="769291" cy="1322452"/>
      </dsp:txXfrm>
    </dsp:sp>
    <dsp:sp modelId="{7E205A90-9472-4541-AEE5-68E947E600A9}">
      <dsp:nvSpPr>
        <dsp:cNvPr id="0" name=""/>
        <dsp:cNvSpPr/>
      </dsp:nvSpPr>
      <dsp:spPr>
        <a:xfrm>
          <a:off x="3167718" y="897899"/>
          <a:ext cx="1189629" cy="917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bg1"/>
              </a:solidFill>
            </a:rPr>
            <a:t>Obaregwu Chidubem</a:t>
          </a:r>
          <a:br>
            <a:rPr lang="en-GB" sz="1300" kern="1200" dirty="0">
              <a:solidFill>
                <a:schemeClr val="bg1"/>
              </a:solidFill>
            </a:rPr>
          </a:br>
          <a:r>
            <a:rPr lang="en-GB" sz="1300" kern="1200" dirty="0">
              <a:solidFill>
                <a:schemeClr val="bg1"/>
              </a:solidFill>
            </a:rPr>
            <a:t>Deputy </a:t>
          </a:r>
          <a:r>
            <a:rPr lang="en-GB" sz="1300" kern="1200" dirty="0" smtClean="0">
              <a:solidFill>
                <a:schemeClr val="bg1"/>
              </a:solidFill>
            </a:rPr>
            <a:t>Lead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bg1"/>
              </a:solidFill>
            </a:rPr>
            <a:t>Carver Zone Manager </a:t>
          </a:r>
          <a:endParaRPr lang="en-GB" sz="1300" kern="1200" dirty="0">
            <a:solidFill>
              <a:schemeClr val="bg1"/>
            </a:solidFill>
          </a:endParaRPr>
        </a:p>
      </dsp:txBody>
      <dsp:txXfrm>
        <a:off x="3167718" y="897899"/>
        <a:ext cx="1189629" cy="917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1763166473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7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hape 78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3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hape 138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hape 17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hape 174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hape 17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hape 180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8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hape 186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hape 19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hape 192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8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hape 84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hape 8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299" name="Shape 84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8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hape 90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hape 10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hape 102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11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hape 114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11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hape 114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3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hape 138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3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hape 138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5033962" y="2433637"/>
            <a:ext cx="5324474" cy="1981199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995362" y="528637"/>
            <a:ext cx="5324474" cy="579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673600" y="2927350"/>
            <a:ext cx="4013200" cy="182244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8229600" cy="190499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8229600" cy="190499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4673600" y="2927350"/>
            <a:ext cx="4013200" cy="182244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342900" marR="0" indent="-2921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 idx="2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3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59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hape 60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hape 6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 rot="5400000">
            <a:off x="2822574" y="377824"/>
            <a:ext cx="3724275" cy="76930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indent="0" algn="l" rtl="0"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endParaRPr noProof="0"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760912" y="2362200"/>
            <a:ext cx="3770311" cy="37242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Shape 5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7620000" cy="6858000"/>
          </a:xfrm>
        </p:grpSpPr>
        <p:grpSp>
          <p:nvGrpSpPr>
            <p:cNvPr id="1032" name="Shape 6"/>
            <p:cNvGrpSpPr>
              <a:grpSpLocks/>
            </p:cNvGrpSpPr>
            <p:nvPr/>
          </p:nvGrpSpPr>
          <p:grpSpPr bwMode="auto">
            <a:xfrm>
              <a:off x="0" y="0"/>
              <a:ext cx="3200400" cy="6858000"/>
              <a:chOff x="0" y="0"/>
              <a:chExt cx="3200400" cy="6858000"/>
            </a:xfrm>
          </p:grpSpPr>
          <p:sp>
            <p:nvSpPr>
              <p:cNvPr id="1036" name="Shape 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62000" cy="685800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45700" rIns="91425" bIns="4570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Shape 8"/>
              <p:cNvSpPr>
                <a:spLocks noChangeArrowheads="1"/>
              </p:cNvSpPr>
              <p:nvPr/>
            </p:nvSpPr>
            <p:spPr bwMode="auto">
              <a:xfrm>
                <a:off x="457200" y="0"/>
                <a:ext cx="2743200" cy="1166813"/>
              </a:xfrm>
              <a:custGeom>
                <a:avLst/>
                <a:gdLst>
                  <a:gd name="T0" fmla="*/ 0 w 1728"/>
                  <a:gd name="T1" fmla="*/ 0 h 735"/>
                  <a:gd name="T2" fmla="*/ 1728 w 1728"/>
                  <a:gd name="T3" fmla="*/ 735 h 735"/>
                </a:gdLst>
                <a:ahLst/>
                <a:cxnLst/>
                <a:rect l="T0" t="T1" r="T2" b="T3"/>
                <a:pathLst>
                  <a:path w="1728" h="735" extrusionOk="0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45700" rIns="91425" bIns="45700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Shape 9"/>
            <p:cNvGrpSpPr>
              <a:grpSpLocks/>
            </p:cNvGrpSpPr>
            <p:nvPr/>
          </p:nvGrpSpPr>
          <p:grpSpPr bwMode="auto">
            <a:xfrm>
              <a:off x="228599" y="1981200"/>
              <a:ext cx="7391400" cy="319087"/>
              <a:chOff x="228599" y="1981200"/>
              <a:chExt cx="7391400" cy="319087"/>
            </a:xfrm>
          </p:grpSpPr>
          <p:sp>
            <p:nvSpPr>
              <p:cNvPr id="1034" name="Shape 10"/>
              <p:cNvSpPr>
                <a:spLocks noChangeArrowheads="1"/>
              </p:cNvSpPr>
              <p:nvPr/>
            </p:nvSpPr>
            <p:spPr bwMode="auto">
              <a:xfrm>
                <a:off x="609600" y="1981200"/>
                <a:ext cx="7010400" cy="3175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lIns="91425" tIns="45700" rIns="91425" bIns="4570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Shape 11"/>
              <p:cNvSpPr>
                <a:spLocks noChangeArrowheads="1"/>
              </p:cNvSpPr>
              <p:nvPr/>
            </p:nvSpPr>
            <p:spPr bwMode="auto">
              <a:xfrm flipH="1">
                <a:off x="228600" y="1981200"/>
                <a:ext cx="393700" cy="319088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45700" rIns="91425" bIns="45700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Shape 12"/>
          <p:cNvSpPr txBox="1">
            <a:spLocks noGrp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8" name="Shape 13"/>
          <p:cNvSpPr txBox="1">
            <a:spLocks noGrp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9" name="Shape 14"/>
          <p:cNvSpPr txBox="1">
            <a:spLocks noGrp="1"/>
          </p:cNvSpPr>
          <p:nvPr>
            <p:ph type="dt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hape 15"/>
          <p:cNvSpPr txBox="1">
            <a:spLocks noGrp="1"/>
          </p:cNvSpPr>
          <p:nvPr>
            <p:ph type="ftr" idx="11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Shape 16"/>
          <p:cNvSpPr txBox="1">
            <a:spLocks noGrp="1"/>
          </p:cNvSpPr>
          <p:nvPr>
            <p:ph type="sldNum" idx="12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1" compatLnSpc="1">
            <a:prstTxWarp prst="textNoShape">
              <a:avLst/>
            </a:prstTxWarp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Shape 51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5867400" cy="6858000"/>
          </a:xfrm>
        </p:grpSpPr>
        <p:sp>
          <p:nvSpPr>
            <p:cNvPr id="2059" name="Shape 52"/>
            <p:cNvSpPr txBox="1">
              <a:spLocks noChangeArrowheads="1"/>
            </p:cNvSpPr>
            <p:nvPr/>
          </p:nvSpPr>
          <p:spPr bwMode="auto">
            <a:xfrm>
              <a:off x="0" y="0"/>
              <a:ext cx="4572000" cy="68580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Shape 53"/>
            <p:cNvSpPr>
              <a:spLocks noChangeArrowheads="1"/>
            </p:cNvSpPr>
            <p:nvPr/>
          </p:nvSpPr>
          <p:spPr bwMode="auto">
            <a:xfrm>
              <a:off x="685800" y="990600"/>
              <a:ext cx="5181600" cy="1905000"/>
            </a:xfrm>
            <a:prstGeom prst="roundRect">
              <a:avLst>
                <a:gd name="adj" fmla="val 10801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1" name="Shape 54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3632199" y="4889500"/>
            <a:chExt cx="4876800" cy="319087"/>
          </a:xfrm>
        </p:grpSpPr>
        <p:sp>
          <p:nvSpPr>
            <p:cNvPr id="2057" name="Shape 55"/>
            <p:cNvSpPr>
              <a:spLocks noChangeArrowheads="1"/>
            </p:cNvSpPr>
            <p:nvPr/>
          </p:nvSpPr>
          <p:spPr bwMode="auto">
            <a:xfrm flipH="1">
              <a:off x="3632199" y="4889500"/>
              <a:ext cx="4625975" cy="317499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Shape 56"/>
            <p:cNvSpPr>
              <a:spLocks noChangeArrowheads="1"/>
            </p:cNvSpPr>
            <p:nvPr/>
          </p:nvSpPr>
          <p:spPr bwMode="auto">
            <a:xfrm>
              <a:off x="8248649" y="4889500"/>
              <a:ext cx="260350" cy="319087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2" name="Shape 57"/>
          <p:cNvSpPr txBox="1">
            <a:spLocks noGrp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2053" name="Shape 58"/>
          <p:cNvSpPr txBox="1">
            <a:spLocks noGrp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2054" name="Shape 59"/>
          <p:cNvSpPr txBox="1">
            <a:spLocks noGrp="1"/>
          </p:cNvSpPr>
          <p:nvPr>
            <p:ph type="dt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Shape 60"/>
          <p:cNvSpPr txBox="1">
            <a:spLocks noGrp="1"/>
          </p:cNvSpPr>
          <p:nvPr>
            <p:ph type="ftr" idx="11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Shape 61"/>
          <p:cNvSpPr txBox="1">
            <a:spLocks noGrp="1"/>
          </p:cNvSpPr>
          <p:nvPr>
            <p:ph type="sldNum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53" r:id="rId1"/>
    <p:sldLayoutId id="2147483742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oncall@unn.edu.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4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8229600" cy="19050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25000"/>
            </a:pPr>
            <a:r>
              <a:rPr lang="en-US" dirty="0" smtClean="0">
                <a:solidFill>
                  <a:srgbClr val="003366"/>
                </a:solidFill>
                <a:latin typeface="Arial" charset="0"/>
                <a:cs typeface="Arial" charset="0"/>
                <a:sym typeface="Arial" charset="0"/>
              </a:rPr>
              <a:t>NETWORK SECTION PRESENTATION</a:t>
            </a:r>
            <a:br>
              <a:rPr lang="en-US" dirty="0" smtClean="0">
                <a:solidFill>
                  <a:srgbClr val="003366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2400" dirty="0" smtClean="0">
                <a:solidFill>
                  <a:srgbClr val="003366"/>
                </a:solidFill>
                <a:latin typeface="Arial" charset="0"/>
                <a:cs typeface="Arial" charset="0"/>
                <a:sym typeface="Arial" charset="0"/>
              </a:rPr>
              <a:t>(July 2015 – March 2016)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tIns="45700" bIns="45700">
            <a:noAutofit/>
          </a:bodyPr>
          <a:lstStyle/>
          <a:p>
            <a:pPr marL="0" indent="0" eaLnBrk="1" fontAlgn="auto" hangingPunct="1">
              <a:buSzPct val="25000"/>
              <a:buFont typeface="Arial"/>
              <a:buNone/>
              <a:defRPr/>
            </a:pPr>
            <a:r>
              <a:rPr lang="en-US" dirty="0"/>
              <a:t>
FROM THE NETWORK TEAM</a:t>
            </a:r>
          </a:p>
          <a:p>
            <a:pPr marL="0" indent="0" eaLnBrk="1" fontAlgn="auto" hangingPunct="1">
              <a:spcBef>
                <a:spcPts val="240"/>
              </a:spcBef>
              <a:buSzPct val="25000"/>
              <a:buFont typeface="Arial"/>
              <a:buNone/>
              <a:defRPr/>
            </a:pPr>
            <a:endParaRPr lang="en-US" sz="1200" dirty="0"/>
          </a:p>
          <a:p>
            <a:pPr eaLnBrk="1" fontAlgn="auto" hangingPunct="1">
              <a:defRPr/>
            </a:pPr>
            <a:endParaRPr/>
          </a:p>
          <a:p>
            <a:pPr marL="0" indent="0" eaLnBrk="1" fontAlgn="auto" hangingPunct="1">
              <a:buSzPct val="25000"/>
              <a:buFont typeface="Arial"/>
              <a:buNone/>
              <a:defRPr/>
            </a:pPr>
            <a:r>
              <a:rPr lang="en-US" dirty="0"/>
              <a:t>    </a:t>
            </a:r>
            <a:r>
              <a:rPr lang="en-US" smtClean="0"/>
              <a:t>23 MARCH 2016</a:t>
            </a:r>
            <a:endParaRPr lang="en-US" dirty="0"/>
          </a:p>
          <a:p>
            <a:pPr eaLnBrk="1" fontAlgn="auto" hangingPunct="1">
              <a:defRPr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tIns="45700" bIns="45700" anchor="b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  <a:defRPr/>
            </a:pPr>
            <a:r>
              <a:rPr lang="en-US" sz="3600" dirty="0">
                <a:solidFill>
                  <a:schemeClr val="bg2"/>
                </a:solidFill>
                <a:sym typeface="Arial"/>
              </a:rPr>
              <a:t>Projects Update</a:t>
            </a:r>
          </a:p>
        </p:txBody>
      </p:sp>
      <p:sp>
        <p:nvSpPr>
          <p:cNvPr id="20483" name="Shape 135"/>
          <p:cNvSpPr txBox="1">
            <a:spLocks noGrp="1"/>
          </p:cNvSpPr>
          <p:nvPr>
            <p:ph type="body" idx="1"/>
          </p:nvPr>
        </p:nvSpPr>
        <p:spPr>
          <a:xfrm>
            <a:off x="838200" y="2209800"/>
            <a:ext cx="7693025" cy="4648200"/>
          </a:xfrm>
        </p:spPr>
        <p:txBody>
          <a:bodyPr tIns="45700" bIns="45700" anchor="t"/>
          <a:lstStyle/>
          <a:p>
            <a:pPr lvl="0"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Hybrid  power solution (Power backup) at the: </a:t>
            </a:r>
          </a:p>
          <a:p>
            <a:pPr lvl="0" eaLnBrk="1" hangingPunct="1">
              <a:lnSpc>
                <a:spcPct val="150000"/>
              </a:lnSpc>
              <a:buClr>
                <a:srgbClr val="003366"/>
              </a:buClr>
              <a:buSzPct val="74000"/>
            </a:pPr>
            <a:r>
              <a:rPr lang="en-GB" sz="2400" b="1" dirty="0" smtClean="0">
                <a:solidFill>
                  <a:srgbClr val="002060"/>
                </a:solidFill>
              </a:rPr>
              <a:t>Data Centre – </a:t>
            </a:r>
            <a:r>
              <a:rPr lang="en-GB" sz="2400" b="1" dirty="0" smtClean="0">
                <a:solidFill>
                  <a:srgbClr val="C00000"/>
                </a:solidFill>
              </a:rPr>
              <a:t>100% Done, Undergoing testing</a:t>
            </a:r>
          </a:p>
          <a:p>
            <a:pPr lvl="0" eaLnBrk="1" hangingPunct="1">
              <a:lnSpc>
                <a:spcPct val="150000"/>
              </a:lnSpc>
              <a:buClr>
                <a:srgbClr val="003366"/>
              </a:buClr>
              <a:buSzPct val="74000"/>
            </a:pPr>
            <a:r>
              <a:rPr lang="en-GB" sz="2400" b="1" dirty="0" smtClean="0">
                <a:solidFill>
                  <a:srgbClr val="002060"/>
                </a:solidFill>
              </a:rPr>
              <a:t>Mini-</a:t>
            </a:r>
            <a:r>
              <a:rPr lang="en-GB" sz="2400" b="1" dirty="0" err="1" smtClean="0">
                <a:solidFill>
                  <a:srgbClr val="002060"/>
                </a:solidFill>
              </a:rPr>
              <a:t>PoPs</a:t>
            </a:r>
            <a:r>
              <a:rPr lang="en-GB" sz="2400" b="1" dirty="0" smtClean="0">
                <a:solidFill>
                  <a:srgbClr val="002060"/>
                </a:solidFill>
              </a:rPr>
              <a:t> – </a:t>
            </a:r>
            <a:r>
              <a:rPr lang="en-GB" sz="2400" b="1" dirty="0" smtClean="0">
                <a:solidFill>
                  <a:srgbClr val="C00000"/>
                </a:solidFill>
              </a:rPr>
              <a:t>Yet to commence (Phase II)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CBT Networking – </a:t>
            </a:r>
            <a:r>
              <a:rPr lang="en-US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100% success for 2016 UTME and GSP exams</a:t>
            </a: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Overall Network stability – </a:t>
            </a:r>
            <a:r>
              <a:rPr lang="en-US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50%</a:t>
            </a:r>
          </a:p>
          <a:p>
            <a:pPr lvl="0"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Data centre restructuring (Raised floor – </a:t>
            </a:r>
            <a:r>
              <a:rPr lang="en-GB" sz="2400" b="1" dirty="0" smtClean="0">
                <a:solidFill>
                  <a:srgbClr val="C00000"/>
                </a:solidFill>
              </a:rPr>
              <a:t>100%</a:t>
            </a:r>
            <a:r>
              <a:rPr lang="en-GB" sz="2400" b="1" dirty="0" smtClean="0">
                <a:solidFill>
                  <a:srgbClr val="002060"/>
                </a:solidFill>
              </a:rPr>
              <a:t>, partition – </a:t>
            </a:r>
            <a:r>
              <a:rPr lang="en-GB" sz="2400" b="1" dirty="0" smtClean="0">
                <a:solidFill>
                  <a:srgbClr val="C00000"/>
                </a:solidFill>
              </a:rPr>
              <a:t>100%</a:t>
            </a:r>
            <a:r>
              <a:rPr lang="en-GB" sz="2400" b="1" dirty="0" smtClean="0">
                <a:solidFill>
                  <a:srgbClr val="002060"/>
                </a:solidFill>
              </a:rPr>
              <a:t>)</a:t>
            </a:r>
            <a:endParaRPr lang="en-US" sz="24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endParaRPr lang="en-US" sz="26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FontTx/>
              <a:buNone/>
            </a:pPr>
            <a:endParaRPr lang="en-US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tIns="45700" bIns="45700" anchor="b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  <a:defRPr/>
            </a:pPr>
            <a:r>
              <a:rPr lang="en-US" sz="3600" dirty="0">
                <a:solidFill>
                  <a:schemeClr val="bg2"/>
                </a:solidFill>
                <a:sym typeface="Arial"/>
              </a:rPr>
              <a:t>Projects Update</a:t>
            </a:r>
          </a:p>
        </p:txBody>
      </p:sp>
      <p:sp>
        <p:nvSpPr>
          <p:cNvPr id="20483" name="Shape 135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8458200" cy="4800600"/>
          </a:xfrm>
        </p:spPr>
        <p:txBody>
          <a:bodyPr tIns="45700" bIns="45700" anchor="t"/>
          <a:lstStyle/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Network User login for staff and students – </a:t>
            </a:r>
            <a:r>
              <a:rPr lang="en-US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Ongoing</a:t>
            </a: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Extension of Network coverage to Blind spot areas within the University Community (Residential) – </a:t>
            </a:r>
            <a:r>
              <a:rPr lang="en-GB" sz="2400" b="1" dirty="0" smtClean="0">
                <a:solidFill>
                  <a:srgbClr val="C00000"/>
                </a:solidFill>
              </a:rPr>
              <a:t>Ongoing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Extension of Network to All Buildings within the University Community (Offices) - </a:t>
            </a:r>
            <a:r>
              <a:rPr lang="en-GB" sz="2400" b="1" dirty="0" smtClean="0">
                <a:solidFill>
                  <a:srgbClr val="C00000"/>
                </a:solidFill>
              </a:rPr>
              <a:t>Ongoing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Fibre Optics Connectivity Phase II – Laying of fibre optics cables to 10 buildings – </a:t>
            </a:r>
            <a:r>
              <a:rPr lang="en-GB" sz="2400" b="1" dirty="0" smtClean="0">
                <a:solidFill>
                  <a:srgbClr val="C00000"/>
                </a:solidFill>
              </a:rPr>
              <a:t>Yet to commence</a:t>
            </a:r>
          </a:p>
          <a:p>
            <a:pPr lvl="0"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Bandwidth Increase - </a:t>
            </a:r>
            <a:r>
              <a:rPr lang="en-GB" sz="2400" b="1" dirty="0" smtClean="0">
                <a:solidFill>
                  <a:srgbClr val="C00000"/>
                </a:solidFill>
              </a:rPr>
              <a:t>Ongoing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endParaRPr lang="en-US" sz="26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FontTx/>
              <a:buNone/>
            </a:pPr>
            <a:endParaRPr lang="en-US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tIns="45700" bIns="45700" anchor="b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defRPr/>
            </a:pPr>
            <a:r>
              <a:rPr lang="en-US" sz="3600" dirty="0" smtClean="0">
                <a:solidFill>
                  <a:schemeClr val="dk1"/>
                </a:solidFill>
                <a:sym typeface="Arial"/>
              </a:rPr>
              <a:t/>
            </a:r>
            <a:br>
              <a:rPr lang="en-US" sz="3600" dirty="0" smtClean="0">
                <a:solidFill>
                  <a:schemeClr val="dk1"/>
                </a:solidFill>
                <a:sym typeface="Arial"/>
              </a:rPr>
            </a:br>
            <a:r>
              <a:rPr lang="en-US" sz="3600" dirty="0" smtClean="0">
                <a:solidFill>
                  <a:schemeClr val="dk1"/>
                </a:solidFill>
                <a:sym typeface="Arial"/>
              </a:rPr>
              <a:t/>
            </a:r>
            <a:br>
              <a:rPr lang="en-US" sz="3600" dirty="0" smtClean="0">
                <a:solidFill>
                  <a:schemeClr val="dk1"/>
                </a:solidFill>
                <a:sym typeface="Arial"/>
              </a:rPr>
            </a:br>
            <a:r>
              <a:rPr lang="en-US" sz="3600" dirty="0" smtClean="0">
                <a:solidFill>
                  <a:schemeClr val="dk1"/>
                </a:solidFill>
                <a:sym typeface="Arial"/>
              </a:rPr>
              <a:t/>
            </a:r>
            <a:br>
              <a:rPr lang="en-US" sz="3600" dirty="0" smtClean="0">
                <a:solidFill>
                  <a:schemeClr val="dk1"/>
                </a:solidFill>
                <a:sym typeface="Arial"/>
              </a:rPr>
            </a:br>
            <a:r>
              <a:rPr lang="en-US" sz="3600" dirty="0" smtClean="0">
                <a:solidFill>
                  <a:schemeClr val="dk1"/>
                </a:solidFill>
                <a:sym typeface="Arial"/>
              </a:rPr>
              <a:t/>
            </a:r>
            <a:br>
              <a:rPr lang="en-US" sz="3600" dirty="0" smtClean="0">
                <a:solidFill>
                  <a:schemeClr val="dk1"/>
                </a:solidFill>
                <a:sym typeface="Arial"/>
              </a:rPr>
            </a:br>
            <a:r>
              <a:rPr lang="en-GB" sz="3600" dirty="0" smtClean="0">
                <a:solidFill>
                  <a:schemeClr val="bg2"/>
                </a:solidFill>
              </a:rPr>
              <a:t>Special Assignments</a:t>
            </a:r>
            <a:endParaRPr lang="en-US" sz="3600" dirty="0">
              <a:solidFill>
                <a:schemeClr val="bg2"/>
              </a:solidFill>
              <a:sym typeface="Arial"/>
            </a:endParaRPr>
          </a:p>
        </p:txBody>
      </p:sp>
      <p:sp>
        <p:nvSpPr>
          <p:cNvPr id="20483" name="Shape 135"/>
          <p:cNvSpPr txBox="1">
            <a:spLocks noGrp="1"/>
          </p:cNvSpPr>
          <p:nvPr>
            <p:ph type="body" idx="1"/>
          </p:nvPr>
        </p:nvSpPr>
        <p:spPr>
          <a:xfrm>
            <a:off x="685800" y="2209800"/>
            <a:ext cx="8458200" cy="4648200"/>
          </a:xfrm>
        </p:spPr>
        <p:txBody>
          <a:bodyPr tIns="45700" bIns="45700" anchor="t"/>
          <a:lstStyle/>
          <a:p>
            <a:pPr lvl="0"/>
            <a:r>
              <a:rPr lang="en-GB" sz="2100" b="1" dirty="0" smtClean="0">
                <a:solidFill>
                  <a:schemeClr val="tx1"/>
                </a:solidFill>
              </a:rPr>
              <a:t>CBT Exam and Recording Studio – </a:t>
            </a:r>
            <a:r>
              <a:rPr lang="en-GB" sz="2100" b="1" dirty="0" smtClean="0">
                <a:solidFill>
                  <a:srgbClr val="C00000"/>
                </a:solidFill>
              </a:rPr>
              <a:t>Ongoing</a:t>
            </a:r>
            <a:r>
              <a:rPr lang="en-GB" sz="2100" b="1" dirty="0" smtClean="0">
                <a:solidFill>
                  <a:schemeClr val="tx1"/>
                </a:solidFill>
              </a:rPr>
              <a:t> (</a:t>
            </a:r>
            <a:r>
              <a:rPr lang="en-GB" sz="2100" b="1" dirty="0" err="1" smtClean="0">
                <a:solidFill>
                  <a:schemeClr val="tx1"/>
                </a:solidFill>
              </a:rPr>
              <a:t>Obaregwu</a:t>
            </a:r>
            <a:r>
              <a:rPr lang="en-GB" sz="2100" b="1" dirty="0" smtClean="0">
                <a:solidFill>
                  <a:schemeClr val="tx1"/>
                </a:solidFill>
              </a:rPr>
              <a:t> </a:t>
            </a:r>
            <a:r>
              <a:rPr lang="en-GB" sz="2100" b="1" dirty="0" err="1" smtClean="0">
                <a:solidFill>
                  <a:schemeClr val="tx1"/>
                </a:solidFill>
              </a:rPr>
              <a:t>Chidubem</a:t>
            </a:r>
            <a:r>
              <a:rPr lang="en-GB" sz="2100" b="1" dirty="0" smtClean="0">
                <a:solidFill>
                  <a:schemeClr val="tx1"/>
                </a:solidFill>
              </a:rPr>
              <a:t>) </a:t>
            </a:r>
          </a:p>
          <a:p>
            <a:pPr lvl="0"/>
            <a:endParaRPr lang="en-US" sz="2100" b="1" dirty="0" smtClean="0">
              <a:solidFill>
                <a:schemeClr val="tx1"/>
              </a:solidFill>
            </a:endParaRPr>
          </a:p>
          <a:p>
            <a:pPr lvl="0"/>
            <a:r>
              <a:rPr lang="en-GB" sz="2100" b="1" dirty="0" smtClean="0">
                <a:solidFill>
                  <a:schemeClr val="tx1"/>
                </a:solidFill>
              </a:rPr>
              <a:t>Distance Learning and E-Learning project - </a:t>
            </a:r>
            <a:r>
              <a:rPr lang="en-GB" sz="2100" b="1" dirty="0" smtClean="0">
                <a:solidFill>
                  <a:srgbClr val="C00000"/>
                </a:solidFill>
              </a:rPr>
              <a:t>Ongoing </a:t>
            </a:r>
            <a:r>
              <a:rPr lang="en-GB" sz="2100" b="1" dirty="0" smtClean="0">
                <a:solidFill>
                  <a:schemeClr val="tx1"/>
                </a:solidFill>
              </a:rPr>
              <a:t>(</a:t>
            </a:r>
            <a:r>
              <a:rPr lang="en-GB" sz="2100" b="1" dirty="0" err="1" smtClean="0">
                <a:solidFill>
                  <a:schemeClr val="tx1"/>
                </a:solidFill>
              </a:rPr>
              <a:t>Ekundayo</a:t>
            </a:r>
            <a:r>
              <a:rPr lang="en-GB" sz="2100" b="1" dirty="0" smtClean="0">
                <a:solidFill>
                  <a:schemeClr val="tx1"/>
                </a:solidFill>
              </a:rPr>
              <a:t> </a:t>
            </a:r>
            <a:r>
              <a:rPr lang="en-GB" sz="2100" b="1" dirty="0" err="1" smtClean="0">
                <a:solidFill>
                  <a:schemeClr val="tx1"/>
                </a:solidFill>
              </a:rPr>
              <a:t>Akinniyi</a:t>
            </a:r>
            <a:r>
              <a:rPr lang="en-GB" sz="2100" b="1" dirty="0" smtClean="0">
                <a:solidFill>
                  <a:schemeClr val="tx1"/>
                </a:solidFill>
              </a:rPr>
              <a:t>) </a:t>
            </a:r>
          </a:p>
          <a:p>
            <a:pPr lvl="0"/>
            <a:r>
              <a:rPr lang="en-GB" sz="2100" b="1" dirty="0" smtClean="0">
                <a:solidFill>
                  <a:schemeClr val="tx1"/>
                </a:solidFill>
              </a:rPr>
              <a:t>	    </a:t>
            </a:r>
            <a:endParaRPr lang="en-US" sz="2100" b="1" dirty="0" smtClean="0">
              <a:solidFill>
                <a:schemeClr val="tx1"/>
              </a:solidFill>
            </a:endParaRPr>
          </a:p>
          <a:p>
            <a:pPr lvl="0"/>
            <a:r>
              <a:rPr lang="en-GB" sz="2100" b="1" dirty="0" smtClean="0">
                <a:solidFill>
                  <a:schemeClr val="tx1"/>
                </a:solidFill>
              </a:rPr>
              <a:t>Network Team Training – </a:t>
            </a:r>
            <a:r>
              <a:rPr lang="en-GB" sz="2100" b="1" dirty="0" smtClean="0">
                <a:solidFill>
                  <a:srgbClr val="C00000"/>
                </a:solidFill>
              </a:rPr>
              <a:t>Ongoing </a:t>
            </a:r>
            <a:r>
              <a:rPr lang="en-GB" sz="2100" b="1" dirty="0" smtClean="0">
                <a:solidFill>
                  <a:schemeClr val="tx1"/>
                </a:solidFill>
              </a:rPr>
              <a:t>(Victor </a:t>
            </a:r>
            <a:r>
              <a:rPr lang="en-GB" sz="2100" b="1" dirty="0" err="1" smtClean="0">
                <a:solidFill>
                  <a:schemeClr val="tx1"/>
                </a:solidFill>
              </a:rPr>
              <a:t>Donwa</a:t>
            </a:r>
            <a:r>
              <a:rPr lang="en-GB" sz="2100" b="1" dirty="0" smtClean="0">
                <a:solidFill>
                  <a:schemeClr val="tx1"/>
                </a:solidFill>
              </a:rPr>
              <a:t>) </a:t>
            </a:r>
          </a:p>
          <a:p>
            <a:pPr lvl="0"/>
            <a:endParaRPr lang="en-US" sz="2100" b="1" dirty="0" smtClean="0">
              <a:solidFill>
                <a:schemeClr val="tx1"/>
              </a:solidFill>
            </a:endParaRPr>
          </a:p>
          <a:p>
            <a:pPr lvl="0"/>
            <a:r>
              <a:rPr lang="en-GB" sz="2100" b="1" dirty="0" err="1" smtClean="0">
                <a:solidFill>
                  <a:schemeClr val="tx1"/>
                </a:solidFill>
              </a:rPr>
              <a:t>Datacentre</a:t>
            </a:r>
            <a:r>
              <a:rPr lang="en-GB" sz="2100" b="1" dirty="0" smtClean="0">
                <a:solidFill>
                  <a:schemeClr val="tx1"/>
                </a:solidFill>
              </a:rPr>
              <a:t> Restructuring – </a:t>
            </a:r>
            <a:r>
              <a:rPr lang="en-GB" sz="2100" b="1" dirty="0" smtClean="0">
                <a:solidFill>
                  <a:srgbClr val="C00000"/>
                </a:solidFill>
              </a:rPr>
              <a:t>Completed</a:t>
            </a:r>
            <a:r>
              <a:rPr lang="en-GB" sz="2100" b="1" dirty="0" smtClean="0">
                <a:solidFill>
                  <a:schemeClr val="tx1"/>
                </a:solidFill>
              </a:rPr>
              <a:t> (</a:t>
            </a:r>
            <a:r>
              <a:rPr lang="en-GB" sz="2100" b="1" dirty="0" err="1" smtClean="0">
                <a:solidFill>
                  <a:schemeClr val="tx1"/>
                </a:solidFill>
              </a:rPr>
              <a:t>Onwuchekwa</a:t>
            </a:r>
            <a:r>
              <a:rPr lang="en-GB" sz="2100" b="1" dirty="0" smtClean="0">
                <a:solidFill>
                  <a:schemeClr val="tx1"/>
                </a:solidFill>
              </a:rPr>
              <a:t> </a:t>
            </a:r>
            <a:r>
              <a:rPr lang="en-GB" sz="2100" b="1" dirty="0" err="1" smtClean="0">
                <a:solidFill>
                  <a:schemeClr val="tx1"/>
                </a:solidFill>
              </a:rPr>
              <a:t>Onyekachi</a:t>
            </a:r>
            <a:r>
              <a:rPr lang="en-GB" sz="2100" b="1" dirty="0" smtClean="0">
                <a:solidFill>
                  <a:schemeClr val="tx1"/>
                </a:solidFill>
              </a:rPr>
              <a:t>) </a:t>
            </a:r>
          </a:p>
          <a:p>
            <a:pPr lvl="0"/>
            <a:endParaRPr lang="en-US" sz="2100" b="1" dirty="0" smtClean="0">
              <a:solidFill>
                <a:schemeClr val="tx1"/>
              </a:solidFill>
            </a:endParaRPr>
          </a:p>
          <a:p>
            <a:pPr lvl="0"/>
            <a:r>
              <a:rPr lang="en-GB" sz="2100" b="1" dirty="0" smtClean="0">
                <a:solidFill>
                  <a:schemeClr val="tx1"/>
                </a:solidFill>
              </a:rPr>
              <a:t>IBM Certification Centre Project – </a:t>
            </a:r>
            <a:r>
              <a:rPr lang="en-GB" sz="2100" b="1" dirty="0" smtClean="0">
                <a:solidFill>
                  <a:srgbClr val="C00000"/>
                </a:solidFill>
              </a:rPr>
              <a:t>Ongoing </a:t>
            </a:r>
            <a:r>
              <a:rPr lang="en-GB" sz="2100" b="1" dirty="0" smtClean="0">
                <a:solidFill>
                  <a:schemeClr val="tx1"/>
                </a:solidFill>
              </a:rPr>
              <a:t>(Edewor Chinedu) </a:t>
            </a:r>
          </a:p>
          <a:p>
            <a:pPr lvl="0"/>
            <a:endParaRPr lang="en-US" sz="2100" b="1" dirty="0" smtClean="0">
              <a:solidFill>
                <a:schemeClr val="tx1"/>
              </a:solidFill>
            </a:endParaRPr>
          </a:p>
          <a:p>
            <a:pPr lvl="0"/>
            <a:r>
              <a:rPr lang="en-GB" sz="2100" b="1" dirty="0" smtClean="0">
                <a:solidFill>
                  <a:schemeClr val="tx1"/>
                </a:solidFill>
              </a:rPr>
              <a:t>USPF Project Phase II (University </a:t>
            </a:r>
            <a:r>
              <a:rPr lang="en-GB" sz="2100" b="1" dirty="0" err="1" smtClean="0">
                <a:solidFill>
                  <a:schemeClr val="tx1"/>
                </a:solidFill>
              </a:rPr>
              <a:t>InterCampus</a:t>
            </a:r>
            <a:r>
              <a:rPr lang="en-GB" sz="2100" b="1" dirty="0" smtClean="0">
                <a:solidFill>
                  <a:schemeClr val="tx1"/>
                </a:solidFill>
              </a:rPr>
              <a:t> Connectivity) – </a:t>
            </a:r>
            <a:r>
              <a:rPr lang="en-GB" sz="2100" b="1" dirty="0" smtClean="0">
                <a:solidFill>
                  <a:srgbClr val="C00000"/>
                </a:solidFill>
              </a:rPr>
              <a:t>Yet to commence </a:t>
            </a:r>
            <a:r>
              <a:rPr lang="en-GB" sz="2100" b="1" dirty="0" smtClean="0">
                <a:solidFill>
                  <a:schemeClr val="tx1"/>
                </a:solidFill>
              </a:rPr>
              <a:t>(Victor </a:t>
            </a:r>
            <a:r>
              <a:rPr lang="en-GB" sz="2100" b="1" dirty="0" err="1" smtClean="0">
                <a:solidFill>
                  <a:schemeClr val="tx1"/>
                </a:solidFill>
              </a:rPr>
              <a:t>Donwa</a:t>
            </a:r>
            <a:r>
              <a:rPr lang="en-GB" sz="2100" b="1" dirty="0" smtClean="0">
                <a:solidFill>
                  <a:schemeClr val="tx1"/>
                </a:solidFill>
              </a:rPr>
              <a:t>) </a:t>
            </a:r>
            <a:endParaRPr lang="en-US" sz="21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endParaRPr lang="en-US" sz="26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FontTx/>
              <a:buNone/>
            </a:pPr>
            <a:endParaRPr lang="en-US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tIns="45700" bIns="45700" anchor="b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  <a:defRPr/>
            </a:pPr>
            <a:r>
              <a:rPr lang="en-US" sz="3600" dirty="0">
                <a:solidFill>
                  <a:schemeClr val="dk2"/>
                </a:solidFill>
                <a:sym typeface="Arial"/>
              </a:rPr>
              <a:t>Risks/Mitigation</a:t>
            </a:r>
          </a:p>
        </p:txBody>
      </p:sp>
      <p:sp>
        <p:nvSpPr>
          <p:cNvPr id="21507" name="Shape 171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</p:spPr>
        <p:txBody>
          <a:bodyPr tIns="45700" bIns="45700" anchor="t"/>
          <a:lstStyle/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SzPct val="104000"/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Lack of network devices (Spares).
Power supply to the mini-pops.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tIns="45700" bIns="45700" anchor="b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  <a:defRPr/>
            </a:pPr>
            <a:r>
              <a:rPr lang="en-US" sz="3600" dirty="0">
                <a:solidFill>
                  <a:schemeClr val="dk2"/>
                </a:solidFill>
                <a:sym typeface="Arial"/>
              </a:rPr>
              <a:t>Plans for the </a:t>
            </a:r>
            <a:r>
              <a:rPr lang="en-US" sz="3600" dirty="0" smtClean="0">
                <a:solidFill>
                  <a:schemeClr val="dk2"/>
                </a:solidFill>
                <a:sym typeface="Arial"/>
              </a:rPr>
              <a:t>Next </a:t>
            </a:r>
            <a:r>
              <a:rPr lang="en-US" sz="4800" dirty="0" smtClean="0">
                <a:solidFill>
                  <a:schemeClr val="dk2"/>
                </a:solidFill>
                <a:sym typeface="Arial"/>
              </a:rPr>
              <a:t>q</a:t>
            </a:r>
            <a:r>
              <a:rPr lang="en-US" sz="3600" dirty="0" smtClean="0">
                <a:solidFill>
                  <a:schemeClr val="dk2"/>
                </a:solidFill>
                <a:sym typeface="Arial"/>
              </a:rPr>
              <a:t>uarter </a:t>
            </a:r>
            <a:endParaRPr lang="en-US" sz="3600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22531" name="Shape 177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</p:spPr>
        <p:txBody>
          <a:bodyPr tIns="45700" bIns="45700" anchor="t"/>
          <a:lstStyle/>
          <a:p>
            <a:pPr eaLnBrk="1" hangingPunct="1">
              <a:spcBef>
                <a:spcPts val="563"/>
              </a:spcBef>
              <a:buClr>
                <a:srgbClr val="003366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We will keep working on our uncompleted projects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Font typeface="Wingdings" pitchFamily="2" charset="2"/>
              <a:buChar char="Ø"/>
            </a:pPr>
            <a:endParaRPr lang="en-US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Steady power to stabilize the network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Font typeface="Wingdings" pitchFamily="2" charset="2"/>
              <a:buChar char="Ø"/>
            </a:pPr>
            <a:endParaRPr lang="en-US" sz="28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Efficient Bandwidth Utilization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</a:pPr>
            <a:endParaRPr lang="en-US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tIns="45700" bIns="45700" anchor="b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  <a:defRPr/>
            </a:pPr>
            <a:r>
              <a:rPr lang="en-US" sz="3600">
                <a:solidFill>
                  <a:schemeClr val="dk2"/>
                </a:solidFill>
                <a:sym typeface="Arial"/>
              </a:rPr>
              <a:t>Suggestions</a:t>
            </a:r>
          </a:p>
        </p:txBody>
      </p:sp>
      <p:sp>
        <p:nvSpPr>
          <p:cNvPr id="23555" name="Shape 183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 tIns="45700" bIns="45700" anchor="t"/>
          <a:lstStyle/>
          <a:p>
            <a:pPr eaLnBrk="1" hangingPunct="1">
              <a:spcBef>
                <a:spcPts val="563"/>
              </a:spcBef>
              <a:buClr>
                <a:srgbClr val="003366"/>
              </a:buClr>
              <a:buSzPct val="74000"/>
              <a:buFontTx/>
              <a:buChar char="•"/>
            </a:pPr>
            <a:r>
              <a:rPr lang="en-US" sz="28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For any network related issue our email address is still </a:t>
            </a:r>
            <a:r>
              <a:rPr lang="en-US" sz="2800" dirty="0" smtClean="0">
                <a:solidFill>
                  <a:srgbClr val="003366"/>
                </a:solidFill>
                <a:latin typeface="Arial" charset="0"/>
                <a:cs typeface="Arial" charset="0"/>
                <a:hlinkClick r:id="rId3"/>
              </a:rPr>
              <a:t>oncall@unn.edu.ng</a:t>
            </a:r>
            <a:r>
              <a:rPr lang="en-US" sz="28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(24 hour response time max.)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74000"/>
              <a:buFontTx/>
              <a:buChar char="•"/>
            </a:pPr>
            <a:endParaRPr lang="en-US" sz="28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74000"/>
              <a:buFontTx/>
              <a:buChar char="•"/>
            </a:pPr>
            <a:r>
              <a:rPr lang="en-US" sz="28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We request for the help of all ICT staff (please inform us of network failure around you) 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74000"/>
              <a:buFontTx/>
              <a:buChar char="•"/>
            </a:pPr>
            <a:endParaRPr lang="en-US" sz="28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74000"/>
              <a:buFontTx/>
              <a:buChar char="•"/>
            </a:pPr>
            <a:r>
              <a:rPr lang="en-US" sz="28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Fiber Network/Structural cabling is the only way forward for our network problems.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FontTx/>
              <a:buNone/>
            </a:pPr>
            <a:endParaRPr lang="en-US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tIns="45700" bIns="45700" anchor="b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  <a:defRPr/>
            </a:pPr>
            <a:r>
              <a:rPr lang="en-US" sz="3600">
                <a:solidFill>
                  <a:schemeClr val="dk2"/>
                </a:solidFill>
                <a:sym typeface="Arial"/>
              </a:rPr>
              <a:t>QUESTIONS?</a:t>
            </a:r>
          </a:p>
        </p:txBody>
      </p:sp>
      <p:sp>
        <p:nvSpPr>
          <p:cNvPr id="24579" name="Shape 189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</p:spPr>
        <p:txBody>
          <a:bodyPr tIns="45700" bIns="45700" anchor="t"/>
          <a:lstStyle/>
          <a:p>
            <a:pPr eaLnBrk="1" hangingPunct="1">
              <a:spcBef>
                <a:spcPts val="563"/>
              </a:spcBef>
              <a:buClr>
                <a:srgbClr val="003366"/>
              </a:buClr>
              <a:buFontTx/>
              <a:buNone/>
            </a:pPr>
            <a:endParaRPr lang="en-US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762000" y="381000"/>
            <a:ext cx="7924800" cy="1143000"/>
          </a:xfrm>
        </p:spPr>
        <p:txBody>
          <a:bodyPr tIns="45700" bIns="45700" anchor="b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  <a:defRPr/>
            </a:pPr>
            <a:r>
              <a:rPr lang="en-US" sz="3600" dirty="0">
                <a:solidFill>
                  <a:schemeClr val="dk2"/>
                </a:solidFill>
                <a:sym typeface="Arial"/>
              </a:rPr>
              <a:t>Team Members</a:t>
            </a:r>
          </a:p>
        </p:txBody>
      </p:sp>
      <p:sp>
        <p:nvSpPr>
          <p:cNvPr id="15363" name="Shape 81"/>
          <p:cNvSpPr txBox="1">
            <a:spLocks noGrp="1"/>
          </p:cNvSpPr>
          <p:nvPr>
            <p:ph type="body" idx="1"/>
          </p:nvPr>
        </p:nvSpPr>
        <p:spPr>
          <a:xfrm>
            <a:off x="762000" y="2209800"/>
            <a:ext cx="7693025" cy="5105400"/>
          </a:xfrm>
        </p:spPr>
        <p:txBody>
          <a:bodyPr tIns="45700" bIns="45700" anchor="t"/>
          <a:lstStyle/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John </a:t>
            </a: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Ngwoke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(Team Lead)</a:t>
            </a: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Chidubem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Obaregwu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(Deputy Team Lead)</a:t>
            </a: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Ekundayo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Akinniyi</a:t>
            </a:r>
            <a:endParaRPr lang="en-US" sz="18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Donwa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Victor </a:t>
            </a: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Chukwuma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Ugwuoke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Onwuchekwa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Onyekachi</a:t>
            </a:r>
            <a:endParaRPr lang="en-US" sz="18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Chidiebere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Okpala</a:t>
            </a:r>
            <a:endParaRPr lang="en-US" sz="18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Ibenegbu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Charles</a:t>
            </a: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Chinemerem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Igbokwe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(Secretary) </a:t>
            </a: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Chinedu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Edewor</a:t>
            </a:r>
            <a:endParaRPr lang="en-US" sz="18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Char char="•"/>
            </a:pP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Vitalis</a:t>
            </a:r>
            <a:r>
              <a:rPr lang="en-US" sz="1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Ukwueze</a:t>
            </a:r>
            <a:endParaRPr lang="en-US" sz="18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FontTx/>
              <a:buNone/>
            </a:pPr>
            <a:endParaRPr lang="en-US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5325"/>
            <a:ext cx="7772400" cy="136207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Network Section Structure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2286000"/>
          <a:ext cx="8839200" cy="352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 idx="4294967295"/>
          </p:nvPr>
        </p:nvSpPr>
        <p:spPr>
          <a:xfrm>
            <a:off x="762000" y="381000"/>
            <a:ext cx="7924800" cy="1143000"/>
          </a:xfrm>
        </p:spPr>
        <p:txBody>
          <a:bodyPr tIns="45700" bIns="45700">
            <a:noAutofit/>
          </a:bodyPr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Pct val="25000"/>
            </a:pPr>
            <a:r>
              <a:rPr lang="en-US" sz="3600" b="1" smtClean="0">
                <a:solidFill>
                  <a:srgbClr val="006666"/>
                </a:solidFill>
                <a:latin typeface="Arial" charset="0"/>
                <a:cs typeface="Arial" charset="0"/>
              </a:rPr>
              <a:t>OBJECTIVES</a:t>
            </a:r>
          </a:p>
        </p:txBody>
      </p:sp>
      <p:sp>
        <p:nvSpPr>
          <p:cNvPr id="54275" name="Shape 81"/>
          <p:cNvSpPr txBox="1">
            <a:spLocks noGrp="1"/>
          </p:cNvSpPr>
          <p:nvPr>
            <p:ph type="body" idx="4294967295"/>
          </p:nvPr>
        </p:nvSpPr>
        <p:spPr>
          <a:xfrm>
            <a:off x="838200" y="2057400"/>
            <a:ext cx="7693025" cy="5105400"/>
          </a:xfrm>
        </p:spPr>
        <p:txBody>
          <a:bodyPr tIns="45700" bIns="45700"/>
          <a:lstStyle/>
          <a:p>
            <a:pPr marL="0" indent="0"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None/>
            </a:pPr>
            <a:endParaRPr lang="en-US" sz="26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buClr>
                <a:srgbClr val="003366"/>
              </a:buClr>
              <a:buSzPct val="74000"/>
              <a:buFontTx/>
              <a:buNone/>
            </a:pPr>
            <a:r>
              <a:rPr lang="en-US" sz="26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# PROVIDING STABLE UBIQUITOUS INTERNET AND INTRANET SERVICES TO THE ENTIRE UNIVERSITY COMMUNITY   </a:t>
            </a:r>
          </a:p>
          <a:p>
            <a:pPr marL="0" indent="0" eaLnBrk="1" hangingPunct="1">
              <a:spcBef>
                <a:spcPts val="563"/>
              </a:spcBef>
              <a:buClr>
                <a:srgbClr val="003366"/>
              </a:buClr>
              <a:buFontTx/>
              <a:buNone/>
            </a:pPr>
            <a:endParaRPr lang="en-US" sz="20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36207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Goals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09800"/>
            <a:ext cx="8534400" cy="4495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sz="1800" b="1" dirty="0" smtClean="0">
                <a:solidFill>
                  <a:schemeClr val="tx1"/>
                </a:solidFill>
              </a:rPr>
              <a:t>To Restructure Data Centre with Raised Floor and partition</a:t>
            </a:r>
            <a:endParaRPr lang="en-US" sz="10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en-GB" sz="1800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GB" sz="1800" b="1" dirty="0" smtClean="0">
                <a:solidFill>
                  <a:schemeClr val="tx1"/>
                </a:solidFill>
              </a:rPr>
              <a:t>Extend Fibre Network to 10 buildings within the University Community</a:t>
            </a:r>
          </a:p>
          <a:p>
            <a:pPr lvl="0"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GB" sz="1700" b="1" dirty="0" smtClean="0">
                <a:solidFill>
                  <a:schemeClr val="tx1"/>
                </a:solidFill>
              </a:rPr>
              <a:t>Extend </a:t>
            </a:r>
            <a:r>
              <a:rPr lang="en-GB" sz="1700" b="1" dirty="0" err="1" smtClean="0">
                <a:solidFill>
                  <a:schemeClr val="tx1"/>
                </a:solidFill>
              </a:rPr>
              <a:t>Wifi</a:t>
            </a:r>
            <a:r>
              <a:rPr lang="en-GB" sz="1700" b="1" dirty="0" smtClean="0">
                <a:solidFill>
                  <a:schemeClr val="tx1"/>
                </a:solidFill>
              </a:rPr>
              <a:t> Network to all buildings and offices within the University </a:t>
            </a:r>
          </a:p>
          <a:p>
            <a:pPr lvl="0"/>
            <a:r>
              <a:rPr lang="en-GB" sz="1700" b="1" dirty="0" smtClean="0">
                <a:solidFill>
                  <a:schemeClr val="tx1"/>
                </a:solidFill>
              </a:rPr>
              <a:t>   Community</a:t>
            </a:r>
          </a:p>
          <a:p>
            <a:pPr lvl="0"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GB" sz="1700" b="1" dirty="0" smtClean="0">
                <a:solidFill>
                  <a:schemeClr val="tx1"/>
                </a:solidFill>
              </a:rPr>
              <a:t>Deploy hybrid power solution at the Data centre and Mini-POPs for stable      </a:t>
            </a:r>
          </a:p>
          <a:p>
            <a:pPr lvl="0"/>
            <a:r>
              <a:rPr lang="en-GB" sz="1700" b="1" dirty="0" smtClean="0">
                <a:solidFill>
                  <a:schemeClr val="tx1"/>
                </a:solidFill>
              </a:rPr>
              <a:t>   power</a:t>
            </a:r>
          </a:p>
          <a:p>
            <a:pPr lvl="0">
              <a:buFont typeface="Wingdings" pitchFamily="2" charset="2"/>
              <a:buChar char="v"/>
            </a:pPr>
            <a:endParaRPr lang="en-US" sz="1700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GB" sz="1700" b="1" dirty="0" smtClean="0">
                <a:solidFill>
                  <a:schemeClr val="tx1"/>
                </a:solidFill>
              </a:rPr>
              <a:t>To Develop interactive live chat support </a:t>
            </a:r>
          </a:p>
          <a:p>
            <a:pPr lvl="0"/>
            <a:endParaRPr lang="en-US" sz="1700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GB" sz="1800" b="1" dirty="0" smtClean="0">
                <a:solidFill>
                  <a:schemeClr val="tx1"/>
                </a:solidFill>
              </a:rPr>
              <a:t>Increase internet Bandwidth to 3 STM-1 (3 x </a:t>
            </a:r>
            <a:r>
              <a:rPr lang="en-US" sz="1800" b="1" dirty="0" smtClean="0">
                <a:solidFill>
                  <a:schemeClr val="tx1"/>
                </a:solidFill>
              </a:rPr>
              <a:t>155.52 </a:t>
            </a:r>
            <a:r>
              <a:rPr lang="en-US" sz="1800" b="1" dirty="0" err="1" smtClean="0">
                <a:solidFill>
                  <a:schemeClr val="tx1"/>
                </a:solidFill>
              </a:rPr>
              <a:t>Mbit</a:t>
            </a:r>
            <a:r>
              <a:rPr lang="en-US" sz="1800" b="1" dirty="0" smtClean="0">
                <a:solidFill>
                  <a:schemeClr val="tx1"/>
                </a:solidFill>
              </a:rPr>
              <a:t>/s)</a:t>
            </a:r>
            <a:endParaRPr lang="en-GB" sz="1800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sz="1800" b="1" dirty="0" smtClean="0">
                <a:solidFill>
                  <a:schemeClr val="tx1"/>
                </a:solidFill>
              </a:rPr>
              <a:t>Create Network / Hotspot Account for all staff and students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tIns="45700" bIns="45700" anchor="b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  <a:defRPr/>
            </a:pPr>
            <a:r>
              <a:rPr lang="en-US" sz="3600" dirty="0">
                <a:solidFill>
                  <a:schemeClr val="dk2"/>
                </a:solidFill>
                <a:sym typeface="Arial"/>
              </a:rPr>
              <a:t>REPORT </a:t>
            </a:r>
            <a:r>
              <a:rPr lang="en-US" sz="3600" dirty="0" smtClean="0">
                <a:solidFill>
                  <a:schemeClr val="dk2"/>
                </a:solidFill>
                <a:sym typeface="Arial"/>
              </a:rPr>
              <a:t>OUTLINE  </a:t>
            </a:r>
            <a:endParaRPr lang="en-US" sz="3600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6387" name="Shape 87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 tIns="45700" bIns="45700" anchor="t"/>
          <a:lstStyle/>
          <a:p>
            <a:pPr eaLnBrk="1" hangingPunct="1">
              <a:spcBef>
                <a:spcPts val="563"/>
              </a:spcBef>
              <a:buClr>
                <a:srgbClr val="003366"/>
              </a:buClr>
              <a:buSzPct val="25000"/>
              <a:buFontTx/>
              <a:buNone/>
            </a:pPr>
            <a:r>
              <a:rPr lang="en-US" sz="2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Network Statistics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25000"/>
              <a:buFontTx/>
              <a:buNone/>
            </a:pPr>
            <a:r>
              <a:rPr lang="en-US" sz="2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Accomplishments during the Period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25000"/>
              <a:buFontTx/>
              <a:buNone/>
            </a:pPr>
            <a:r>
              <a:rPr lang="en-US" sz="2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Projects Update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25000"/>
              <a:buFontTx/>
              <a:buNone/>
            </a:pPr>
            <a:r>
              <a:rPr lang="en-US" sz="2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Special Assignments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25000"/>
              <a:buFontTx/>
              <a:buNone/>
            </a:pPr>
            <a:r>
              <a:rPr lang="en-US" sz="2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Risks/Mitigation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25000"/>
              <a:buFontTx/>
              <a:buNone/>
            </a:pPr>
            <a:r>
              <a:rPr lang="en-US" sz="2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Plans for the Next Quarter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25000"/>
              <a:buFontTx/>
              <a:buNone/>
            </a:pPr>
            <a:r>
              <a:rPr lang="en-US" sz="2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Suggestions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25000"/>
              <a:buFontTx/>
              <a:buNone/>
            </a:pPr>
            <a:r>
              <a:rPr lang="en-US" sz="28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Questions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tIns="45700" bIns="45700" anchor="b">
            <a:noAutofit/>
          </a:bodyPr>
          <a:lstStyle/>
          <a:p>
            <a:pPr eaLnBrk="1" fontAlgn="auto" hangingPunct="1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  <a:defRPr/>
            </a:pPr>
            <a:r>
              <a:rPr lang="en-US" sz="3600" dirty="0">
                <a:solidFill>
                  <a:schemeClr val="dk2"/>
                </a:solidFill>
                <a:sym typeface="Arial"/>
              </a:rPr>
              <a:t>Network </a:t>
            </a:r>
            <a:r>
              <a:rPr lang="en-US" sz="3600" dirty="0" smtClean="0">
                <a:solidFill>
                  <a:schemeClr val="dk2"/>
                </a:solidFill>
                <a:sym typeface="Arial"/>
              </a:rPr>
              <a:t>STATISTICS</a:t>
            </a:r>
            <a:endParaRPr lang="en-US" sz="3600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7411" name="Shape 99"/>
          <p:cNvSpPr txBox="1">
            <a:spLocks noGrp="1"/>
          </p:cNvSpPr>
          <p:nvPr>
            <p:ph type="body" idx="1"/>
          </p:nvPr>
        </p:nvSpPr>
        <p:spPr>
          <a:xfrm>
            <a:off x="762000" y="2133600"/>
            <a:ext cx="8382000" cy="5410200"/>
          </a:xfrm>
        </p:spPr>
        <p:txBody>
          <a:bodyPr tIns="45700" bIns="45700" anchor="t"/>
          <a:lstStyle/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SzPct val="116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We have 90% Network uptime from our ISP.</a:t>
            </a:r>
          </a:p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SzPct val="74000"/>
              <a:buFontTx/>
              <a:buChar char="•"/>
            </a:pPr>
            <a:r>
              <a:rPr lang="en-US" sz="24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The Network Usage statistics from July 2015 to March 2016 shows that the network usage is 100%.</a:t>
            </a:r>
          </a:p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SzPct val="74000"/>
              <a:buFontTx/>
              <a:buChar char="•"/>
            </a:pPr>
            <a:r>
              <a:rPr lang="en-US" sz="24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The network uptime to users is currently not so stable (about 60% uptime); this is due to unstable/inefficient power supply (Power supply to Datacenter and Mini-POPs).</a:t>
            </a:r>
          </a:p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SzPct val="74000"/>
              <a:buFontTx/>
              <a:buChar char="•"/>
            </a:pPr>
            <a:r>
              <a:rPr lang="en-US" sz="24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We have an average of 90% response time.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FontTx/>
              <a:buNone/>
            </a:pPr>
            <a:endParaRPr lang="en-US" sz="26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tIns="45700" bIns="45700" anchor="b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  <a:defRPr/>
            </a:pPr>
            <a:r>
              <a:rPr lang="en-US" sz="3600" dirty="0" smtClean="0">
                <a:solidFill>
                  <a:schemeClr val="bg2"/>
                </a:solidFill>
                <a:sym typeface="Arial"/>
              </a:rPr>
              <a:t>Accomplishments </a:t>
            </a:r>
            <a:r>
              <a:rPr lang="en-US" sz="3600" dirty="0">
                <a:solidFill>
                  <a:schemeClr val="bg2"/>
                </a:solidFill>
                <a:sym typeface="Arial"/>
              </a:rPr>
              <a:t>during the Period</a:t>
            </a:r>
          </a:p>
        </p:txBody>
      </p:sp>
      <p:sp>
        <p:nvSpPr>
          <p:cNvPr id="19459" name="Shape 111"/>
          <p:cNvSpPr txBox="1">
            <a:spLocks noGrp="1"/>
          </p:cNvSpPr>
          <p:nvPr>
            <p:ph type="body" idx="1"/>
          </p:nvPr>
        </p:nvSpPr>
        <p:spPr>
          <a:xfrm>
            <a:off x="838200" y="2209800"/>
            <a:ext cx="7693025" cy="4495800"/>
          </a:xfrm>
        </p:spPr>
        <p:txBody>
          <a:bodyPr tIns="45700" bIns="45700" anchor="t"/>
          <a:lstStyle/>
          <a:p>
            <a:pPr eaLnBrk="1" hangingPunct="1">
              <a:spcBef>
                <a:spcPts val="563"/>
              </a:spcBef>
              <a:buClr>
                <a:srgbClr val="003366"/>
              </a:buClr>
              <a:buSzPct val="76000"/>
              <a:buFont typeface="Arial" pitchFamily="34" charset="0"/>
              <a:buChar char="•"/>
            </a:pPr>
            <a:r>
              <a:rPr lang="en-US" sz="23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Installation &amp; Configuration of our own local DNS Server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76000"/>
              <a:buFontTx/>
              <a:buChar char="•"/>
            </a:pPr>
            <a:r>
              <a:rPr lang="en-US" sz="23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Installation &amp; Configuration of Network Monitoring Tools - </a:t>
            </a:r>
            <a:r>
              <a:rPr lang="en-US" sz="23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Observium</a:t>
            </a:r>
            <a:r>
              <a:rPr lang="en-US" sz="23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and </a:t>
            </a:r>
            <a:r>
              <a:rPr lang="en-US" sz="23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Nagios</a:t>
            </a:r>
            <a:endParaRPr lang="en-US" sz="23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SzPct val="76000"/>
              <a:buFontTx/>
              <a:buChar char="•"/>
            </a:pPr>
            <a:r>
              <a:rPr lang="en-US" sz="23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Installation &amp; Implementation of virtualization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76000"/>
              <a:buFontTx/>
              <a:buChar char="•"/>
            </a:pPr>
            <a:r>
              <a:rPr lang="en-GB" sz="2300" b="1" dirty="0" smtClean="0">
                <a:solidFill>
                  <a:schemeClr val="tx1"/>
                </a:solidFill>
              </a:rPr>
              <a:t>Development of interactive live chat support for users (</a:t>
            </a:r>
            <a:r>
              <a:rPr lang="en-US" sz="2300" b="1" dirty="0" smtClean="0">
                <a:solidFill>
                  <a:schemeClr val="tx1"/>
                </a:solidFill>
              </a:rPr>
              <a:t>webchat.unn.edu.ng:9090/</a:t>
            </a:r>
            <a:r>
              <a:rPr lang="en-US" sz="2300" b="1" dirty="0" err="1" smtClean="0">
                <a:solidFill>
                  <a:schemeClr val="tx1"/>
                </a:solidFill>
              </a:rPr>
              <a:t>webchat</a:t>
            </a:r>
            <a:r>
              <a:rPr lang="en-US" sz="2300" b="1" dirty="0" smtClean="0">
                <a:solidFill>
                  <a:schemeClr val="tx1"/>
                </a:solidFill>
              </a:rPr>
              <a:t>)</a:t>
            </a:r>
            <a:endParaRPr lang="en-US" sz="23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76000"/>
              <a:buFontTx/>
              <a:buChar char="•"/>
            </a:pPr>
            <a:r>
              <a:rPr lang="en-US" sz="23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Creation of Network User login for all of our first year students and other staff and students</a:t>
            </a:r>
          </a:p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SzPct val="76000"/>
              <a:buFontTx/>
              <a:buNone/>
            </a:pPr>
            <a:endParaRPr lang="en-US" sz="23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SzPct val="76000"/>
              <a:buFontTx/>
              <a:buChar char="•"/>
            </a:pPr>
            <a:endParaRPr lang="en-US" sz="23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SzPct val="76000"/>
              <a:buFontTx/>
              <a:buChar char="•"/>
            </a:pPr>
            <a:endParaRPr lang="en-US" sz="23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FontTx/>
              <a:buNone/>
            </a:pPr>
            <a:endParaRPr lang="en-US" sz="23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 tIns="45700" bIns="45700" anchor="b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  <a:defRPr/>
            </a:pPr>
            <a:r>
              <a:rPr lang="en-US" sz="3600" dirty="0" smtClean="0">
                <a:solidFill>
                  <a:schemeClr val="bg2"/>
                </a:solidFill>
                <a:sym typeface="Arial"/>
              </a:rPr>
              <a:t>Accomplishments </a:t>
            </a:r>
            <a:r>
              <a:rPr lang="en-US" sz="3600" dirty="0">
                <a:solidFill>
                  <a:schemeClr val="bg2"/>
                </a:solidFill>
                <a:sym typeface="Arial"/>
              </a:rPr>
              <a:t>during the Period</a:t>
            </a:r>
          </a:p>
        </p:txBody>
      </p:sp>
      <p:sp>
        <p:nvSpPr>
          <p:cNvPr id="19459" name="Shape 111"/>
          <p:cNvSpPr txBox="1">
            <a:spLocks noGrp="1"/>
          </p:cNvSpPr>
          <p:nvPr>
            <p:ph type="body" idx="1"/>
          </p:nvPr>
        </p:nvSpPr>
        <p:spPr>
          <a:xfrm>
            <a:off x="838200" y="2209800"/>
            <a:ext cx="7693025" cy="4343400"/>
          </a:xfrm>
        </p:spPr>
        <p:txBody>
          <a:bodyPr tIns="45700" bIns="45700" anchor="t"/>
          <a:lstStyle/>
          <a:p>
            <a:pPr eaLnBrk="1" hangingPunct="1">
              <a:spcBef>
                <a:spcPts val="563"/>
              </a:spcBef>
              <a:buClr>
                <a:srgbClr val="003366"/>
              </a:buClr>
              <a:buSzPct val="76000"/>
              <a:buFontTx/>
              <a:buChar char="•"/>
            </a:pPr>
            <a:r>
              <a:rPr lang="en-GB" sz="2300" b="1" dirty="0" smtClean="0">
                <a:solidFill>
                  <a:schemeClr val="tx1"/>
                </a:solidFill>
              </a:rPr>
              <a:t>Creation and Deployment of Frequently Asked Questions (FAQ) on network usage</a:t>
            </a:r>
            <a:endParaRPr lang="en-US" sz="23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76000"/>
              <a:buFontTx/>
              <a:buChar char="•"/>
            </a:pPr>
            <a:r>
              <a:rPr lang="en-US" sz="23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Network and technical support for successful hosting of the 2015 </a:t>
            </a:r>
            <a:r>
              <a:rPr lang="en-US" sz="2300" b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ngNOG</a:t>
            </a:r>
            <a:r>
              <a:rPr lang="en-US" sz="23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Workshop</a:t>
            </a:r>
          </a:p>
          <a:p>
            <a:pPr eaLnBrk="1" hangingPunct="1">
              <a:spcBef>
                <a:spcPts val="563"/>
              </a:spcBef>
              <a:buClr>
                <a:srgbClr val="003366"/>
              </a:buClr>
              <a:buSzPct val="76000"/>
              <a:buFontTx/>
              <a:buChar char="•"/>
            </a:pPr>
            <a:r>
              <a:rPr lang="en-US" sz="23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Support for Successful HP Training for Network Team</a:t>
            </a:r>
          </a:p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SzPct val="76000"/>
              <a:buFontTx/>
              <a:buChar char="•"/>
            </a:pPr>
            <a:r>
              <a:rPr lang="en-US" sz="23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Setup of internet connection to College of Medicine</a:t>
            </a:r>
          </a:p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SzPct val="76000"/>
              <a:buFontTx/>
              <a:buNone/>
            </a:pPr>
            <a:endParaRPr lang="en-US" sz="23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SzPct val="76000"/>
              <a:buFontTx/>
              <a:buChar char="•"/>
            </a:pPr>
            <a:endParaRPr lang="en-US" sz="23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SzPct val="76000"/>
              <a:buFontTx/>
              <a:buChar char="•"/>
            </a:pPr>
            <a:endParaRPr lang="en-US" sz="23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563"/>
              </a:spcBef>
              <a:buClr>
                <a:srgbClr val="003366"/>
              </a:buClr>
              <a:buFontTx/>
              <a:buNone/>
            </a:pPr>
            <a:endParaRPr lang="en-US" sz="23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33CCCC"/>
      </a:accent4>
      <a:accent5>
        <a:srgbClr val="99CC99"/>
      </a:accent5>
      <a:accent6>
        <a:srgbClr val="FFFFFF"/>
      </a:accent6>
      <a:hlink>
        <a:srgbClr val="003366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1_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33CCCC"/>
      </a:accent4>
      <a:accent5>
        <a:srgbClr val="99CC99"/>
      </a:accent5>
      <a:accent6>
        <a:srgbClr val="FFFFFF"/>
      </a:accent6>
      <a:hlink>
        <a:srgbClr val="003366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592</Words>
  <Application>Microsoft Office PowerPoint</Application>
  <PresentationFormat>On-screen Show (4:3)</PresentationFormat>
  <Paragraphs>130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NETWORK SECTION PRESENTATION (July 2015 – March 2016)</vt:lpstr>
      <vt:lpstr>Team Members</vt:lpstr>
      <vt:lpstr>Network Section Structure</vt:lpstr>
      <vt:lpstr>OBJECTIVES</vt:lpstr>
      <vt:lpstr>Goals</vt:lpstr>
      <vt:lpstr>REPORT OUTLINE  </vt:lpstr>
      <vt:lpstr>Network STATISTICS</vt:lpstr>
      <vt:lpstr>Accomplishments during the Period</vt:lpstr>
      <vt:lpstr>Accomplishments during the Period</vt:lpstr>
      <vt:lpstr>Projects Update</vt:lpstr>
      <vt:lpstr>Projects Update</vt:lpstr>
      <vt:lpstr>    Special Assignments</vt:lpstr>
      <vt:lpstr>Risks/Mitigation</vt:lpstr>
      <vt:lpstr>Plans for the Next quarter </vt:lpstr>
      <vt:lpstr>Suggestions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TEAM REPORT</dc:title>
  <dc:creator>john.ngwoke</dc:creator>
  <cp:lastModifiedBy>MIA</cp:lastModifiedBy>
  <cp:revision>79</cp:revision>
  <dcterms:modified xsi:type="dcterms:W3CDTF">2016-04-06T12:27:11Z</dcterms:modified>
</cp:coreProperties>
</file>